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1"/>
  </p:sldMasterIdLst>
  <p:notesMasterIdLst>
    <p:notesMasterId r:id="rId8"/>
  </p:notesMasterIdLst>
  <p:handoutMasterIdLst>
    <p:handoutMasterId r:id="rId9"/>
  </p:handoutMasterIdLst>
  <p:sldIdLst>
    <p:sldId id="315" r:id="rId2"/>
    <p:sldId id="316" r:id="rId3"/>
    <p:sldId id="318" r:id="rId4"/>
    <p:sldId id="319" r:id="rId5"/>
    <p:sldId id="321" r:id="rId6"/>
    <p:sldId id="322"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438" userDrawn="1">
          <p15:clr>
            <a:srgbClr val="A4A3A4"/>
          </p15:clr>
        </p15:guide>
        <p15:guide id="3" pos="728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67AF"/>
    <a:srgbClr val="2D75B7"/>
    <a:srgbClr val="005CA8"/>
    <a:srgbClr val="7EBEDE"/>
    <a:srgbClr val="62B0D7"/>
    <a:srgbClr val="56A3D0"/>
    <a:srgbClr val="4D98CA"/>
    <a:srgbClr val="3C85C0"/>
    <a:srgbClr val="1358A6"/>
    <a:srgbClr val="0A4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05"/>
  </p:normalViewPr>
  <p:slideViewPr>
    <p:cSldViewPr snapToGrid="0" snapToObjects="1" showGuides="1">
      <p:cViewPr varScale="1">
        <p:scale>
          <a:sx n="109" d="100"/>
          <a:sy n="109" d="100"/>
        </p:scale>
        <p:origin x="672" y="114"/>
      </p:cViewPr>
      <p:guideLst>
        <p:guide orient="horz" pos="2183"/>
        <p:guide pos="438"/>
        <p:guide pos="7287"/>
      </p:guideLst>
    </p:cSldViewPr>
  </p:slideViewPr>
  <p:notesTextViewPr>
    <p:cViewPr>
      <p:scale>
        <a:sx n="3" d="2"/>
        <a:sy n="3" d="2"/>
      </p:scale>
      <p:origin x="0" y="0"/>
    </p:cViewPr>
  </p:notesTextViewPr>
  <p:notesViewPr>
    <p:cSldViewPr snapToGrid="0" snapToObjects="1">
      <p:cViewPr varScale="1">
        <p:scale>
          <a:sx n="108" d="100"/>
          <a:sy n="108" d="100"/>
        </p:scale>
        <p:origin x="44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Score de satisfaction pour l'année</a:t>
            </a:r>
            <a:r>
              <a:rPr lang="en-US" baseline="0"/>
              <a:t> 2024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1"/>
          <c:order val="1"/>
          <c:tx>
            <c:strRef>
              <c:f>Satisfaction!$L$4</c:f>
              <c:strCache>
                <c:ptCount val="1"/>
                <c:pt idx="0">
                  <c:v>%</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Satisfaction!$L$5:$L$15</c:f>
              <c:numCache>
                <c:formatCode>0.00%</c:formatCode>
                <c:ptCount val="11"/>
                <c:pt idx="0">
                  <c:v>7.0921985815602835E-3</c:v>
                </c:pt>
                <c:pt idx="1">
                  <c:v>4.8355899419729211E-3</c:v>
                </c:pt>
                <c:pt idx="2">
                  <c:v>7.0921985815602835E-3</c:v>
                </c:pt>
                <c:pt idx="3">
                  <c:v>1.096067053513862E-2</c:v>
                </c:pt>
                <c:pt idx="4">
                  <c:v>9.9935525467440365E-3</c:v>
                </c:pt>
                <c:pt idx="5">
                  <c:v>1.9664732430689877E-2</c:v>
                </c:pt>
                <c:pt idx="6">
                  <c:v>2.8046421663442941E-2</c:v>
                </c:pt>
                <c:pt idx="7">
                  <c:v>7.5435203094777567E-2</c:v>
                </c:pt>
                <c:pt idx="8">
                  <c:v>0.20793036750483559</c:v>
                </c:pt>
                <c:pt idx="9">
                  <c:v>0.28336557059961315</c:v>
                </c:pt>
                <c:pt idx="10">
                  <c:v>0.34171502256608638</c:v>
                </c:pt>
              </c:numCache>
            </c:numRef>
          </c:val>
          <c:extLst>
            <c:ext xmlns:c16="http://schemas.microsoft.com/office/drawing/2014/chart" uri="{C3380CC4-5D6E-409C-BE32-E72D297353CC}">
              <c16:uniqueId val="{00000000-1A7C-49CF-AC8E-549A8422772E}"/>
            </c:ext>
          </c:extLst>
        </c:ser>
        <c:dLbls>
          <c:dLblPos val="outEnd"/>
          <c:showLegendKey val="0"/>
          <c:showVal val="1"/>
          <c:showCatName val="0"/>
          <c:showSerName val="0"/>
          <c:showPercent val="0"/>
          <c:showBubbleSize val="0"/>
        </c:dLbls>
        <c:gapWidth val="219"/>
        <c:overlap val="-27"/>
        <c:axId val="1394765664"/>
        <c:axId val="1394763744"/>
        <c:extLst>
          <c:ext xmlns:c15="http://schemas.microsoft.com/office/drawing/2012/chart" uri="{02D57815-91ED-43cb-92C2-25804820EDAC}">
            <c15:filteredBarSeries>
              <c15:ser>
                <c:idx val="0"/>
                <c:order val="0"/>
                <c:tx>
                  <c:strRef>
                    <c:extLst>
                      <c:ext uri="{02D57815-91ED-43cb-92C2-25804820EDAC}">
                        <c15:formulaRef>
                          <c15:sqref>Satisfaction!$K$4</c15:sqref>
                        </c15:formulaRef>
                      </c:ext>
                    </c:extLst>
                    <c:strCache>
                      <c:ptCount val="1"/>
                      <c:pt idx="0">
                        <c:v>Score</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Satisfaction!$K$5:$K$15</c15:sqref>
                        </c15:formulaRef>
                      </c:ext>
                    </c:extLst>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val>
                <c:extLst>
                  <c:ext xmlns:c16="http://schemas.microsoft.com/office/drawing/2014/chart" uri="{C3380CC4-5D6E-409C-BE32-E72D297353CC}">
                    <c16:uniqueId val="{00000001-1A7C-49CF-AC8E-549A8422772E}"/>
                  </c:ext>
                </c:extLst>
              </c15:ser>
            </c15:filteredBarSeries>
          </c:ext>
        </c:extLst>
      </c:barChart>
      <c:catAx>
        <c:axId val="139476566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4763744"/>
        <c:crosses val="autoZero"/>
        <c:auto val="1"/>
        <c:lblAlgn val="ctr"/>
        <c:lblOffset val="100"/>
        <c:noMultiLvlLbl val="0"/>
      </c:catAx>
      <c:valAx>
        <c:axId val="1394763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476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Recommandation</a:t>
            </a:r>
            <a:r>
              <a:rPr lang="en-US" baseline="0"/>
              <a:t> en 2024</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recommandation!$M$7</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68-423F-8AE0-952C21CF21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68-423F-8AE0-952C21CF21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68-423F-8AE0-952C21CF21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68-423F-8AE0-952C21CF216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68-423F-8AE0-952C21CF2162}"/>
              </c:ext>
            </c:extLst>
          </c:dPt>
          <c:dLbls>
            <c:dLbl>
              <c:idx val="2"/>
              <c:layout>
                <c:manualLayout>
                  <c:x val="-0.14444444444444443"/>
                  <c:y val="-2.1218890680033321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668-423F-8AE0-952C21CF2162}"/>
                </c:ext>
              </c:extLst>
            </c:dLbl>
            <c:dLbl>
              <c:idx val="4"/>
              <c:layout>
                <c:manualLayout>
                  <c:x val="0.11944444444444445"/>
                  <c:y val="-5.3047226700083302E-1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668-423F-8AE0-952C21CF216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recommandation!$L$8:$L$12</c:f>
              <c:strCache>
                <c:ptCount val="5"/>
                <c:pt idx="0">
                  <c:v>Tout à fait d'accord </c:v>
                </c:pt>
                <c:pt idx="1">
                  <c:v>D'accord </c:v>
                </c:pt>
                <c:pt idx="2">
                  <c:v>Indifférent </c:v>
                </c:pt>
                <c:pt idx="3">
                  <c:v>Pas d'accord</c:v>
                </c:pt>
                <c:pt idx="4">
                  <c:v>Pas du tout d'accord </c:v>
                </c:pt>
              </c:strCache>
            </c:strRef>
          </c:cat>
          <c:val>
            <c:numRef>
              <c:f>recommandation!$M$8:$M$12</c:f>
              <c:numCache>
                <c:formatCode>0.00%</c:formatCode>
                <c:ptCount val="5"/>
                <c:pt idx="0">
                  <c:v>0.72371400841151734</c:v>
                </c:pt>
                <c:pt idx="1">
                  <c:v>0.21417017146554512</c:v>
                </c:pt>
                <c:pt idx="2">
                  <c:v>1.6823034616628922E-2</c:v>
                </c:pt>
                <c:pt idx="3">
                  <c:v>2.685215140731155E-2</c:v>
                </c:pt>
                <c:pt idx="4">
                  <c:v>1.8440634098997089E-2</c:v>
                </c:pt>
              </c:numCache>
            </c:numRef>
          </c:val>
          <c:extLst>
            <c:ext xmlns:c16="http://schemas.microsoft.com/office/drawing/2014/chart" uri="{C3380CC4-5D6E-409C-BE32-E72D297353CC}">
              <c16:uniqueId val="{0000000A-F668-423F-8AE0-952C21CF2162}"/>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838B6C-3F57-4B28-B5E3-934F0FBEB077}" type="datetimeFigureOut">
              <a:rPr lang="fr-BE" smtClean="0"/>
              <a:t>10-01-25</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B0A736-C13E-4C51-B752-0B4F000DDBDB}" type="slidenum">
              <a:rPr lang="fr-BE" smtClean="0"/>
              <a:t>‹N°›</a:t>
            </a:fld>
            <a:endParaRPr lang="fr-BE"/>
          </a:p>
        </p:txBody>
      </p:sp>
    </p:spTree>
    <p:extLst>
      <p:ext uri="{BB962C8B-B14F-4D97-AF65-F5344CB8AC3E}">
        <p14:creationId xmlns:p14="http://schemas.microsoft.com/office/powerpoint/2010/main" val="13897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60A96-DBFD-4048-B16C-8FBD400BABDC}" type="datetimeFigureOut">
              <a:rPr lang="fr-BE" smtClean="0"/>
              <a:t>10-01-25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ADDD2-F931-494A-B91F-1B22C969DA78}" type="slidenum">
              <a:rPr lang="fr-BE" smtClean="0"/>
              <a:t>‹N°›</a:t>
            </a:fld>
            <a:endParaRPr lang="fr-BE"/>
          </a:p>
        </p:txBody>
      </p:sp>
    </p:spTree>
    <p:extLst>
      <p:ext uri="{BB962C8B-B14F-4D97-AF65-F5344CB8AC3E}">
        <p14:creationId xmlns:p14="http://schemas.microsoft.com/office/powerpoint/2010/main" val="296239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f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V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b="0" dirty="0">
              <a:latin typeface="Segoe UI" panose="020B0502040204020203" pitchFamily="34" charset="0"/>
              <a:cs typeface="Segoe UI" panose="020B0502040204020203" pitchFamily="34" charset="0"/>
            </a:endParaRPr>
          </a:p>
        </p:txBody>
      </p:sp>
      <p:sp>
        <p:nvSpPr>
          <p:cNvPr id="14" name="Espace réservé pour une image  13"/>
          <p:cNvSpPr>
            <a:spLocks noGrp="1"/>
          </p:cNvSpPr>
          <p:nvPr>
            <p:ph type="pic" sz="quarter" idx="10"/>
          </p:nvPr>
        </p:nvSpPr>
        <p:spPr>
          <a:xfrm rot="-840000">
            <a:off x="5003321" y="688550"/>
            <a:ext cx="9436400" cy="8878672"/>
          </a:xfrm>
          <a:custGeom>
            <a:avLst/>
            <a:gdLst>
              <a:gd name="connsiteX0" fmla="*/ 4524437 w 9436400"/>
              <a:gd name="connsiteY0" fmla="*/ 734 h 8878672"/>
              <a:gd name="connsiteX1" fmla="*/ 4854833 w 9436400"/>
              <a:gd name="connsiteY1" fmla="*/ 98912 h 8878672"/>
              <a:gd name="connsiteX2" fmla="*/ 9216968 w 9436400"/>
              <a:gd name="connsiteY2" fmla="*/ 3270869 h 8878672"/>
              <a:gd name="connsiteX3" fmla="*/ 9285153 w 9436400"/>
              <a:gd name="connsiteY3" fmla="*/ 4085747 h 8878672"/>
              <a:gd name="connsiteX4" fmla="*/ 6547194 w 9436400"/>
              <a:gd name="connsiteY4" fmla="*/ 8707235 h 8878672"/>
              <a:gd name="connsiteX5" fmla="*/ 6505742 w 9436400"/>
              <a:gd name="connsiteY5" fmla="*/ 8878671 h 8878672"/>
              <a:gd name="connsiteX6" fmla="*/ 0 w 9436400"/>
              <a:gd name="connsiteY6" fmla="*/ 8878672 h 8878672"/>
              <a:gd name="connsiteX7" fmla="*/ 24629 w 9436400"/>
              <a:gd name="connsiteY7" fmla="*/ 8678856 h 8878672"/>
              <a:gd name="connsiteX8" fmla="*/ 4204272 w 9436400"/>
              <a:gd name="connsiteY8" fmla="*/ 133246 h 8878672"/>
              <a:gd name="connsiteX9" fmla="*/ 4524437 w 9436400"/>
              <a:gd name="connsiteY9" fmla="*/ 734 h 8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36400" h="8878672">
                <a:moveTo>
                  <a:pt x="4524437" y="734"/>
                </a:moveTo>
                <a:cubicBezTo>
                  <a:pt x="4639340" y="-5401"/>
                  <a:pt x="4755949" y="26910"/>
                  <a:pt x="4854833" y="98912"/>
                </a:cubicBezTo>
                <a:lnTo>
                  <a:pt x="9216968" y="3270869"/>
                </a:lnTo>
                <a:cubicBezTo>
                  <a:pt x="9479643" y="3461949"/>
                  <a:pt x="9511603" y="3848420"/>
                  <a:pt x="9285153" y="4085747"/>
                </a:cubicBezTo>
                <a:cubicBezTo>
                  <a:pt x="8557405" y="4848701"/>
                  <a:pt x="7139342" y="6545304"/>
                  <a:pt x="6547194" y="8707235"/>
                </a:cubicBezTo>
                <a:lnTo>
                  <a:pt x="6505742" y="8878671"/>
                </a:lnTo>
                <a:lnTo>
                  <a:pt x="0" y="8878672"/>
                </a:lnTo>
                <a:lnTo>
                  <a:pt x="24629" y="8678856"/>
                </a:lnTo>
                <a:cubicBezTo>
                  <a:pt x="745763" y="3611612"/>
                  <a:pt x="3293356" y="942691"/>
                  <a:pt x="4204272" y="133246"/>
                </a:cubicBezTo>
                <a:cubicBezTo>
                  <a:pt x="4296337" y="51454"/>
                  <a:pt x="4409535" y="6870"/>
                  <a:pt x="4524437" y="734"/>
                </a:cubicBezTo>
                <a:close/>
              </a:path>
            </a:pathLst>
          </a:custGeom>
        </p:spPr>
        <p:txBody>
          <a:bodyPr wrap="square">
            <a:noAutofit/>
          </a:bodyPr>
          <a:lstStyle/>
          <a:p>
            <a:r>
              <a:rPr lang="fr-FR"/>
              <a:t>Cliquez sur l'icône pour ajouter une image</a:t>
            </a:r>
            <a:endParaRPr lang="fr-BE"/>
          </a:p>
        </p:txBody>
      </p:sp>
      <p:sp>
        <p:nvSpPr>
          <p:cNvPr id="15" name="Espace réservé du texte 8"/>
          <p:cNvSpPr>
            <a:spLocks noGrp="1"/>
          </p:cNvSpPr>
          <p:nvPr>
            <p:ph type="body" sz="quarter" idx="11"/>
          </p:nvPr>
        </p:nvSpPr>
        <p:spPr>
          <a:xfrm>
            <a:off x="703281" y="4668929"/>
            <a:ext cx="4953000" cy="477111"/>
          </a:xfrm>
          <a:prstGeom prst="rect">
            <a:avLst/>
          </a:prstGeom>
        </p:spPr>
        <p:txBody>
          <a:bodyPr lIns="0" tIns="0" rIns="0" bIns="0">
            <a:noAutofit/>
          </a:bodyPr>
          <a:lstStyle>
            <a:lvl1pPr marL="0" indent="0">
              <a:buNone/>
              <a:defRPr sz="1600">
                <a:solidFill>
                  <a:schemeClr val="bg1"/>
                </a:solidFill>
                <a:latin typeface="Segoe UI Light" panose="020B0502040204020203" pitchFamily="34" charset="0"/>
                <a:cs typeface="Segoe UI Light" panose="020B0502040204020203" pitchFamily="34" charset="0"/>
              </a:defRPr>
            </a:lvl1pPr>
            <a:lvl2pPr marL="457200" indent="0">
              <a:buNone/>
              <a:defRPr sz="1600">
                <a:solidFill>
                  <a:schemeClr val="bg1"/>
                </a:solidFill>
                <a:latin typeface="Segoe UI Light" panose="020B0502040204020203" pitchFamily="34" charset="0"/>
                <a:cs typeface="Segoe UI Light" panose="020B0502040204020203" pitchFamily="34" charset="0"/>
              </a:defRPr>
            </a:lvl2pPr>
            <a:lvl3pPr marL="914400" indent="0">
              <a:buNone/>
              <a:defRPr sz="1600">
                <a:solidFill>
                  <a:schemeClr val="bg1"/>
                </a:solidFill>
                <a:latin typeface="Segoe UI Light" panose="020B0502040204020203" pitchFamily="34" charset="0"/>
                <a:cs typeface="Segoe UI Light" panose="020B0502040204020203" pitchFamily="34" charset="0"/>
              </a:defRPr>
            </a:lvl3pPr>
            <a:lvl4pPr marL="1371600" indent="0">
              <a:buNone/>
              <a:defRPr sz="1600">
                <a:solidFill>
                  <a:schemeClr val="bg1"/>
                </a:solidFill>
                <a:latin typeface="Segoe UI Light" panose="020B0502040204020203" pitchFamily="34" charset="0"/>
                <a:cs typeface="Segoe UI Light" panose="020B0502040204020203" pitchFamily="34" charset="0"/>
              </a:defRPr>
            </a:lvl4pPr>
            <a:lvl5pPr marL="1828800" indent="0">
              <a:buNone/>
              <a:defRPr sz="1600">
                <a:solidFill>
                  <a:schemeClr val="bg1"/>
                </a:solidFill>
                <a:latin typeface="Segoe UI Light" panose="020B0502040204020203" pitchFamily="34" charset="0"/>
                <a:cs typeface="Segoe UI Light" panose="020B0502040204020203" pitchFamily="34" charset="0"/>
              </a:defRPr>
            </a:lvl5pPr>
          </a:lstStyle>
          <a:p>
            <a:pPr lvl="0"/>
            <a:r>
              <a:rPr lang="fr-FR"/>
              <a:t>Modifier les styles du texte du masque</a:t>
            </a:r>
          </a:p>
        </p:txBody>
      </p:sp>
      <p:sp>
        <p:nvSpPr>
          <p:cNvPr id="16" name="Espace réservé du texte 8"/>
          <p:cNvSpPr>
            <a:spLocks noGrp="1"/>
          </p:cNvSpPr>
          <p:nvPr>
            <p:ph type="body" sz="quarter" idx="12"/>
          </p:nvPr>
        </p:nvSpPr>
        <p:spPr>
          <a:xfrm>
            <a:off x="703281" y="2090420"/>
            <a:ext cx="4953000" cy="2460399"/>
          </a:xfrm>
          <a:prstGeom prst="rect">
            <a:avLst/>
          </a:prstGeom>
        </p:spPr>
        <p:txBody>
          <a:bodyPr lIns="0" tIns="0" rIns="0" bIns="0" anchor="b">
            <a:noAutofit/>
          </a:bodyPr>
          <a:lstStyle>
            <a:lvl1pPr marL="0" indent="0">
              <a:buNone/>
              <a:defRPr sz="3200" b="1">
                <a:solidFill>
                  <a:schemeClr val="bg1"/>
                </a:solidFill>
                <a:latin typeface="Segoe UI" panose="020B0502040204020203" pitchFamily="34" charset="0"/>
                <a:cs typeface="Segoe UI" panose="020B0502040204020203" pitchFamily="34" charset="0"/>
              </a:defRPr>
            </a:lvl1pPr>
          </a:lstStyle>
          <a:p>
            <a:pPr lvl="0"/>
            <a:r>
              <a:rPr lang="fr-FR"/>
              <a:t>Modifier les styles du texte du masque</a:t>
            </a:r>
          </a:p>
        </p:txBody>
      </p:sp>
      <p:sp>
        <p:nvSpPr>
          <p:cNvPr id="13" name="Forme libre 12"/>
          <p:cNvSpPr/>
          <p:nvPr userDrawn="1"/>
        </p:nvSpPr>
        <p:spPr>
          <a:xfrm rot="20965702">
            <a:off x="-1529390" y="-2064027"/>
            <a:ext cx="3622651" cy="1966288"/>
          </a:xfrm>
          <a:custGeom>
            <a:avLst/>
            <a:gdLst>
              <a:gd name="connsiteX0" fmla="*/ 3592342 w 3622651"/>
              <a:gd name="connsiteY0" fmla="*/ 0 h 1966288"/>
              <a:gd name="connsiteX1" fmla="*/ 3612342 w 3622651"/>
              <a:gd name="connsiteY1" fmla="*/ 925701 h 1966288"/>
              <a:gd name="connsiteX2" fmla="*/ 3622651 w 3622651"/>
              <a:gd name="connsiteY2" fmla="*/ 925422 h 1966288"/>
              <a:gd name="connsiteX3" fmla="*/ 3622236 w 3622651"/>
              <a:gd name="connsiteY3" fmla="*/ 929022 h 1966288"/>
              <a:gd name="connsiteX4" fmla="*/ 3455743 w 3622651"/>
              <a:gd name="connsiteY4" fmla="*/ 1758207 h 1966288"/>
              <a:gd name="connsiteX5" fmla="*/ 3165650 w 3622651"/>
              <a:gd name="connsiteY5" fmla="*/ 1965980 h 1966288"/>
              <a:gd name="connsiteX6" fmla="*/ 1185510 w 3622651"/>
              <a:gd name="connsiteY6" fmla="*/ 1876019 h 1966288"/>
              <a:gd name="connsiteX7" fmla="*/ 1185510 w 3622651"/>
              <a:gd name="connsiteY7" fmla="*/ 1878670 h 1966288"/>
              <a:gd name="connsiteX8" fmla="*/ 1136704 w 3622651"/>
              <a:gd name="connsiteY8" fmla="*/ 1878670 h 1966288"/>
              <a:gd name="connsiteX9" fmla="*/ 33075 w 3622651"/>
              <a:gd name="connsiteY9" fmla="*/ 1823594 h 1966288"/>
              <a:gd name="connsiteX10" fmla="*/ 33075 w 3622651"/>
              <a:gd name="connsiteY10" fmla="*/ 1021245 h 1966288"/>
              <a:gd name="connsiteX11" fmla="*/ 20393 w 3622651"/>
              <a:gd name="connsiteY11" fmla="*/ 1021519 h 1966288"/>
              <a:gd name="connsiteX12" fmla="*/ 0 w 3622651"/>
              <a:gd name="connsiteY12" fmla="*/ 77614 h 19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2651" h="1966288">
                <a:moveTo>
                  <a:pt x="3592342" y="0"/>
                </a:moveTo>
                <a:lnTo>
                  <a:pt x="3612342" y="925701"/>
                </a:lnTo>
                <a:lnTo>
                  <a:pt x="3622651" y="925422"/>
                </a:lnTo>
                <a:lnTo>
                  <a:pt x="3622236" y="929022"/>
                </a:lnTo>
                <a:cubicBezTo>
                  <a:pt x="3575981" y="1298100"/>
                  <a:pt x="3507469" y="1580295"/>
                  <a:pt x="3455743" y="1758207"/>
                </a:cubicBezTo>
                <a:cubicBezTo>
                  <a:pt x="3418554" y="1886059"/>
                  <a:pt x="3298923" y="1972122"/>
                  <a:pt x="3165650" y="1965980"/>
                </a:cubicBezTo>
                <a:lnTo>
                  <a:pt x="1185510" y="1876019"/>
                </a:lnTo>
                <a:lnTo>
                  <a:pt x="1185510" y="1878670"/>
                </a:lnTo>
                <a:lnTo>
                  <a:pt x="1136704" y="1878670"/>
                </a:lnTo>
                <a:lnTo>
                  <a:pt x="33075" y="1823594"/>
                </a:lnTo>
                <a:lnTo>
                  <a:pt x="33075" y="1021245"/>
                </a:lnTo>
                <a:lnTo>
                  <a:pt x="20393" y="1021519"/>
                </a:lnTo>
                <a:lnTo>
                  <a:pt x="0" y="776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BE"/>
          </a:p>
        </p:txBody>
      </p:sp>
      <p:sp>
        <p:nvSpPr>
          <p:cNvPr id="17" name="Espace réservé du texte 8"/>
          <p:cNvSpPr>
            <a:spLocks noGrp="1"/>
          </p:cNvSpPr>
          <p:nvPr>
            <p:ph type="body" sz="quarter" idx="13" hasCustomPrompt="1"/>
          </p:nvPr>
        </p:nvSpPr>
        <p:spPr>
          <a:xfrm>
            <a:off x="703281" y="5264150"/>
            <a:ext cx="4953000" cy="361950"/>
          </a:xfrm>
          <a:prstGeom prst="rect">
            <a:avLst/>
          </a:prstGeom>
        </p:spPr>
        <p:txBody>
          <a:bodyPr lIns="0" tIns="0" rIns="0" bIns="0">
            <a:noAutofit/>
          </a:bodyPr>
          <a:lstStyle>
            <a:lvl1pPr marL="0" indent="0" algn="l">
              <a:buNone/>
              <a:defRPr sz="1400">
                <a:solidFill>
                  <a:schemeClr val="bg1"/>
                </a:solidFill>
                <a:latin typeface="Segoe UI" panose="020B0502040204020203" pitchFamily="34" charset="0"/>
                <a:cs typeface="Segoe UI" panose="020B0502040204020203" pitchFamily="34" charset="0"/>
              </a:defRPr>
            </a:lvl1pPr>
            <a:lvl2pPr marL="457200" indent="0" algn="r">
              <a:buNone/>
              <a:defRPr sz="1600">
                <a:solidFill>
                  <a:schemeClr val="bg1"/>
                </a:solidFill>
                <a:latin typeface="Segoe UI Light" panose="020B0502040204020203" pitchFamily="34" charset="0"/>
                <a:cs typeface="Segoe UI Light" panose="020B0502040204020203" pitchFamily="34" charset="0"/>
              </a:defRPr>
            </a:lvl2pPr>
            <a:lvl3pPr marL="914400" indent="0" algn="r">
              <a:buNone/>
              <a:defRPr sz="1600">
                <a:solidFill>
                  <a:schemeClr val="bg1"/>
                </a:solidFill>
                <a:latin typeface="Segoe UI Light" panose="020B0502040204020203" pitchFamily="34" charset="0"/>
                <a:cs typeface="Segoe UI Light" panose="020B0502040204020203" pitchFamily="34" charset="0"/>
              </a:defRPr>
            </a:lvl3pPr>
            <a:lvl4pPr marL="1371600" indent="0" algn="r">
              <a:buNone/>
              <a:defRPr sz="1600">
                <a:solidFill>
                  <a:schemeClr val="bg1"/>
                </a:solidFill>
                <a:latin typeface="Segoe UI Light" panose="020B0502040204020203" pitchFamily="34" charset="0"/>
                <a:cs typeface="Segoe UI Light" panose="020B0502040204020203" pitchFamily="34" charset="0"/>
              </a:defRPr>
            </a:lvl4pPr>
            <a:lvl5pPr marL="1828800" indent="0" algn="r">
              <a:buNone/>
              <a:defRPr sz="1600">
                <a:solidFill>
                  <a:schemeClr val="bg1"/>
                </a:solidFill>
                <a:latin typeface="Segoe UI Light" panose="020B0502040204020203" pitchFamily="34" charset="0"/>
                <a:cs typeface="Segoe UI Light" panose="020B0502040204020203" pitchFamily="34" charset="0"/>
              </a:defRPr>
            </a:lvl5pPr>
          </a:lstStyle>
          <a:p>
            <a:pPr lvl="0"/>
            <a:r>
              <a:rPr lang="fr-FR" dirty="0"/>
              <a:t>Date</a:t>
            </a:r>
            <a:endParaRPr lang="fr-BE"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70" y="243288"/>
            <a:ext cx="1619250" cy="413808"/>
          </a:xfrm>
          <a:prstGeom prst="rect">
            <a:avLst/>
          </a:prstGeom>
        </p:spPr>
      </p:pic>
    </p:spTree>
    <p:extLst>
      <p:ext uri="{BB962C8B-B14F-4D97-AF65-F5344CB8AC3E}">
        <p14:creationId xmlns:p14="http://schemas.microsoft.com/office/powerpoint/2010/main" val="318959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91667E-6 -1.11111E-6 L 0.02474 0.15394 " pathEditMode="relative" rAng="0" ptsTypes="AA">
                                      <p:cBhvr>
                                        <p:cTn id="6" dur="2000" fill="hold"/>
                                        <p:tgtEl>
                                          <p:spTgt spid="13"/>
                                        </p:tgtEl>
                                        <p:attrNameLst>
                                          <p:attrName>ppt_x</p:attrName>
                                          <p:attrName>ppt_y</p:attrName>
                                        </p:attrNameLst>
                                      </p:cBhvr>
                                      <p:rCtr x="1237" y="7708"/>
                                    </p:animMotion>
                                  </p:childTnLst>
                                </p:cTn>
                              </p:par>
                              <p:par>
                                <p:cTn id="7" presetID="8" presetClass="emph" presetSubtype="0" decel="41000" fill="hold" grpId="1" nodeType="withEffect">
                                  <p:stCondLst>
                                    <p:cond delay="0"/>
                                  </p:stCondLst>
                                  <p:childTnLst>
                                    <p:animRot by="720000">
                                      <p:cBhvr>
                                        <p:cTn id="8" dur="2000" fill="hold"/>
                                        <p:tgtEl>
                                          <p:spTgt spid="13"/>
                                        </p:tgtEl>
                                        <p:attrNameLst>
                                          <p:attrName>r</p:attrName>
                                        </p:attrNameLst>
                                      </p:cBhvr>
                                    </p:animRot>
                                  </p:childTnLst>
                                </p:cTn>
                              </p:par>
                              <p:par>
                                <p:cTn id="9" presetID="10" presetClass="entr" presetSubtype="0" fill="hold" nodeType="withEffect">
                                  <p:stCondLst>
                                    <p:cond delay="1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childTnLst>
                                </p:cTn>
                              </p:par>
                              <p:par>
                                <p:cTn id="21" presetID="63" presetClass="path" presetSubtype="0" accel="50000" decel="50000" fill="hold" grpId="1" nodeType="withEffect">
                                  <p:stCondLst>
                                    <p:cond delay="0"/>
                                  </p:stCondLst>
                                  <p:childTnLst>
                                    <p:animMotion origin="layout" path="M -0.04688 7.40741E-7 L -0.00873 7.40741E-7 " pathEditMode="relative" rAng="0" ptsTypes="AA">
                                      <p:cBhvr>
                                        <p:cTn id="22" dur="1000" fill="hold"/>
                                        <p:tgtEl>
                                          <p:spTgt spid="16"/>
                                        </p:tgtEl>
                                        <p:attrNameLst>
                                          <p:attrName>ppt_x</p:attrName>
                                          <p:attrName>ppt_y</p:attrName>
                                        </p:attrNameLst>
                                      </p:cBhvr>
                                      <p:rCtr x="1901" y="0"/>
                                    </p:animMotion>
                                  </p:childTnLst>
                                </p:cTn>
                              </p:par>
                              <p:par>
                                <p:cTn id="23" presetID="63" presetClass="path" presetSubtype="0" accel="50000" decel="50000" fill="hold" grpId="1" nodeType="withEffect">
                                  <p:stCondLst>
                                    <p:cond delay="250"/>
                                  </p:stCondLst>
                                  <p:childTnLst>
                                    <p:animMotion origin="layout" path="M -0.04688 7.40741E-7 L -0.00873 7.40741E-7 " pathEditMode="relative" rAng="0" ptsTypes="AA">
                                      <p:cBhvr>
                                        <p:cTn id="24" dur="1000" fill="hold"/>
                                        <p:tgtEl>
                                          <p:spTgt spid="15"/>
                                        </p:tgtEl>
                                        <p:attrNameLst>
                                          <p:attrName>ppt_x</p:attrName>
                                          <p:attrName>ppt_y</p:attrName>
                                        </p:attrNameLst>
                                      </p:cBhvr>
                                      <p:rCtr x="1901" y="0"/>
                                    </p:animMotion>
                                  </p:childTnLst>
                                </p:cTn>
                              </p:par>
                              <p:par>
                                <p:cTn id="25" presetID="63" presetClass="path" presetSubtype="0" accel="50000" decel="50000" fill="hold" grpId="1" nodeType="withEffect">
                                  <p:stCondLst>
                                    <p:cond delay="500"/>
                                  </p:stCondLst>
                                  <p:childTnLst>
                                    <p:animMotion origin="layout" path="M -0.04688 -1.48148E-6 L -0.00873 -1.48148E-6 " pathEditMode="relative" rAng="0" ptsTypes="AA">
                                      <p:cBhvr>
                                        <p:cTn id="26" dur="1000" fill="hold"/>
                                        <p:tgtEl>
                                          <p:spTgt spid="17"/>
                                        </p:tgtEl>
                                        <p:attrNameLst>
                                          <p:attrName>ppt_x</p:attrName>
                                          <p:attrName>ppt_y</p:attrName>
                                        </p:attrNameLst>
                                      </p:cBhvr>
                                      <p:rCtr x="1901" y="0"/>
                                    </p:animMotion>
                                  </p:childTnLst>
                                </p:cTn>
                              </p:par>
                              <p:par>
                                <p:cTn id="27" presetID="10" presetClass="entr" presetSubtype="0" fill="hold" grpId="1" nodeType="withEffect" nodePh="1">
                                  <p:stCondLst>
                                    <p:cond delay="1000"/>
                                  </p:stCondLst>
                                  <p:endCondLst>
                                    <p:cond evt="begin" delay="0">
                                      <p:tn val="27"/>
                                    </p:cond>
                                  </p:end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childTnLst>
                                </p:cTn>
                              </p:par>
                              <p:par>
                                <p:cTn id="30" presetID="64" presetClass="path" presetSubtype="0" accel="50000" decel="50000" fill="hold" grpId="0" nodeType="withEffect" nodePh="1">
                                  <p:stCondLst>
                                    <p:cond delay="1000"/>
                                  </p:stCondLst>
                                  <p:endCondLst>
                                    <p:cond evt="begin" delay="0">
                                      <p:tn val="30"/>
                                    </p:cond>
                                  </p:endCondLst>
                                  <p:childTnLst>
                                    <p:animMotion origin="layout" path="M -0.26276 0.9125 L 2.5E-6 -2.96296E-6 " pathEditMode="relative" rAng="0" ptsTypes="AA">
                                      <p:cBhvr>
                                        <p:cTn id="31" dur="2000" fill="hold"/>
                                        <p:tgtEl>
                                          <p:spTgt spid="14"/>
                                        </p:tgtEl>
                                        <p:attrNameLst>
                                          <p:attrName>ppt_x</p:attrName>
                                          <p:attrName>ppt_y</p:attrName>
                                        </p:attrNameLst>
                                      </p:cBhvr>
                                      <p:rCtr x="13190" y="-45486"/>
                                    </p:animMotion>
                                  </p:childTnLst>
                                </p:cTn>
                              </p:par>
                              <p:par>
                                <p:cTn id="32" presetID="8" presetClass="emph" presetSubtype="0" decel="31000" fill="hold" grpId="2" nodeType="withEffect" nodePh="1">
                                  <p:stCondLst>
                                    <p:cond delay="1000"/>
                                  </p:stCondLst>
                                  <p:endCondLst>
                                    <p:cond evt="begin" delay="0">
                                      <p:tn val="32"/>
                                    </p:cond>
                                  </p:endCondLst>
                                  <p:childTnLst>
                                    <p:animRot by="900000">
                                      <p:cBhvr>
                                        <p:cTn id="33"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tmplLst>
          <p:tmpl>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2000"/>
                        <p:tgtEl>
                          <p:spTgt spid="15"/>
                        </p:tgtEl>
                      </p:cBhvr>
                    </p:animEffect>
                  </p:childTnLst>
                </p:cTn>
              </p:par>
            </p:tnLst>
          </p:tmpl>
        </p:tmplLst>
      </p:bldP>
      <p:bldP spid="15" grpId="1">
        <p:tmplLst>
          <p:tmpl>
            <p:tnLst>
              <p:par>
                <p:cTn presetID="63" presetClass="path" presetSubtype="0" accel="50000" decel="50000" fill="hold" nodeType="withEffect">
                  <p:stCondLst>
                    <p:cond delay="250"/>
                  </p:stCondLst>
                  <p:childTnLst>
                    <p:animMotion origin="layout" path="M -0.04688 7.40741E-7 L -0.00873 7.40741E-7 " pathEditMode="relative" rAng="0" ptsTypes="AA">
                      <p:cBhvr>
                        <p:cTn dur="1000" fill="hold"/>
                        <p:tgtEl>
                          <p:spTgt spid="15"/>
                        </p:tgtEl>
                        <p:attrNameLst>
                          <p:attrName>ppt_x</p:attrName>
                          <p:attrName>ppt_y</p:attrName>
                        </p:attrNameLst>
                      </p:cBhvr>
                      <p:rCtr x="1901" y="0"/>
                    </p:animMotion>
                  </p:childTnLst>
                </p:cTn>
              </p:par>
            </p:tnLst>
          </p:tmpl>
        </p:tmplLst>
      </p:bldP>
      <p:bldP spid="16" grpId="0">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2000"/>
                        <p:tgtEl>
                          <p:spTgt spid="16"/>
                        </p:tgtEl>
                      </p:cBhvr>
                    </p:animEffect>
                  </p:childTnLst>
                </p:cTn>
              </p:par>
            </p:tnLst>
          </p:tmpl>
        </p:tmplLst>
      </p:bldP>
      <p:bldP spid="16" grpId="1">
        <p:tmplLst>
          <p:tmpl>
            <p:tnLst>
              <p:par>
                <p:cTn presetID="63" presetClass="path" presetSubtype="0" accel="50000" decel="50000" fill="hold" nodeType="withEffect">
                  <p:stCondLst>
                    <p:cond delay="0"/>
                  </p:stCondLst>
                  <p:childTnLst>
                    <p:animMotion origin="layout" path="M -0.04688 7.40741E-7 L -0.00873 7.40741E-7 " pathEditMode="relative" rAng="0" ptsTypes="AA">
                      <p:cBhvr>
                        <p:cTn dur="1000" fill="hold"/>
                        <p:tgtEl>
                          <p:spTgt spid="16"/>
                        </p:tgtEl>
                        <p:attrNameLst>
                          <p:attrName>ppt_x</p:attrName>
                          <p:attrName>ppt_y</p:attrName>
                        </p:attrNameLst>
                      </p:cBhvr>
                      <p:rCtr x="1901" y="0"/>
                    </p:animMotion>
                  </p:childTnLst>
                </p:cTn>
              </p:par>
            </p:tnLst>
          </p:tmpl>
        </p:tmplLst>
      </p:bldP>
      <p:bldP spid="13" grpId="0" animBg="1"/>
      <p:bldP spid="13" grpId="1" animBg="1"/>
      <p:bldP spid="17" grpId="0">
        <p:tmplLst>
          <p:tmpl>
            <p:tnLst>
              <p:par>
                <p:cTn presetID="10"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2000"/>
                        <p:tgtEl>
                          <p:spTgt spid="17"/>
                        </p:tgtEl>
                      </p:cBhvr>
                    </p:animEffect>
                  </p:childTnLst>
                </p:cTn>
              </p:par>
            </p:tnLst>
          </p:tmpl>
        </p:tmplLst>
      </p:bldP>
      <p:bldP spid="17" grpId="1">
        <p:tmplLst>
          <p:tmpl>
            <p:tnLst>
              <p:par>
                <p:cTn presetID="63" presetClass="path" presetSubtype="0" accel="50000" decel="50000" fill="hold" nodeType="withEffect">
                  <p:stCondLst>
                    <p:cond delay="500"/>
                  </p:stCondLst>
                  <p:childTnLst>
                    <p:animMotion origin="layout" path="M -0.04688 -1.48148E-6 L -0.00873 -1.48148E-6 " pathEditMode="relative" rAng="0" ptsTypes="AA">
                      <p:cBhvr>
                        <p:cTn dur="1000" fill="hold"/>
                        <p:tgtEl>
                          <p:spTgt spid="17"/>
                        </p:tgtEl>
                        <p:attrNameLst>
                          <p:attrName>ppt_x</p:attrName>
                          <p:attrName>ppt_y</p:attrName>
                        </p:attrNameLst>
                      </p:cBhvr>
                      <p:rCtr x="1901" y="0"/>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Titre-texte-img droite">
    <p:spTree>
      <p:nvGrpSpPr>
        <p:cNvPr id="1" name=""/>
        <p:cNvGrpSpPr/>
        <p:nvPr/>
      </p:nvGrpSpPr>
      <p:grpSpPr>
        <a:xfrm>
          <a:off x="0" y="0"/>
          <a:ext cx="0" cy="0"/>
          <a:chOff x="0" y="0"/>
          <a:chExt cx="0" cy="0"/>
        </a:xfrm>
      </p:grpSpPr>
      <p:sp>
        <p:nvSpPr>
          <p:cNvPr id="13" name="Forme libre 12">
            <a:extLst>
              <a:ext uri="{FF2B5EF4-FFF2-40B4-BE49-F238E27FC236}">
                <a16:creationId xmlns:a16="http://schemas.microsoft.com/office/drawing/2014/main" id="{5D1EA9D8-7A10-CC4D-BE05-CEAFDAB35D07}"/>
              </a:ext>
            </a:extLst>
          </p:cNvPr>
          <p:cNvSpPr/>
          <p:nvPr userDrawn="1"/>
        </p:nvSpPr>
        <p:spPr>
          <a:xfrm rot="3153023">
            <a:off x="146113" y="4696730"/>
            <a:ext cx="5095127" cy="6443680"/>
          </a:xfrm>
          <a:custGeom>
            <a:avLst/>
            <a:gdLst>
              <a:gd name="connsiteX0" fmla="*/ 41015 w 5095127"/>
              <a:gd name="connsiteY0" fmla="*/ 4202054 h 6443680"/>
              <a:gd name="connsiteX1" fmla="*/ 82958 w 5095127"/>
              <a:gd name="connsiteY1" fmla="*/ 4128020 h 6443680"/>
              <a:gd name="connsiteX2" fmla="*/ 2799579 w 5095127"/>
              <a:gd name="connsiteY2" fmla="*/ 200454 h 6443680"/>
              <a:gd name="connsiteX3" fmla="*/ 3468180 w 5095127"/>
              <a:gd name="connsiteY3" fmla="*/ 99594 h 6443680"/>
              <a:gd name="connsiteX4" fmla="*/ 4979733 w 5095127"/>
              <a:gd name="connsiteY4" fmla="*/ 1125219 h 6443680"/>
              <a:gd name="connsiteX5" fmla="*/ 5095127 w 5095127"/>
              <a:gd name="connsiteY5" fmla="*/ 1189432 h 6443680"/>
              <a:gd name="connsiteX6" fmla="*/ 2598243 w 5095127"/>
              <a:gd name="connsiteY6" fmla="*/ 6443680 h 6443680"/>
              <a:gd name="connsiteX7" fmla="*/ 2560695 w 5095127"/>
              <a:gd name="connsiteY7" fmla="*/ 6424002 h 6443680"/>
              <a:gd name="connsiteX8" fmla="*/ 148526 w 5095127"/>
              <a:gd name="connsiteY8" fmla="*/ 4732189 h 6443680"/>
              <a:gd name="connsiteX9" fmla="*/ 41015 w 5095127"/>
              <a:gd name="connsiteY9" fmla="*/ 4202054 h 644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127" h="6443680">
                <a:moveTo>
                  <a:pt x="41015" y="4202054"/>
                </a:moveTo>
                <a:cubicBezTo>
                  <a:pt x="52534" y="4176535"/>
                  <a:pt x="66504" y="4151746"/>
                  <a:pt x="82958" y="4128020"/>
                </a:cubicBezTo>
                <a:lnTo>
                  <a:pt x="2799579" y="200454"/>
                </a:lnTo>
                <a:cubicBezTo>
                  <a:pt x="2952079" y="-19650"/>
                  <a:pt x="3258062" y="-66353"/>
                  <a:pt x="3468180" y="99594"/>
                </a:cubicBezTo>
                <a:cubicBezTo>
                  <a:pt x="3796396" y="359321"/>
                  <a:pt x="4321455" y="744811"/>
                  <a:pt x="4979733" y="1125219"/>
                </a:cubicBezTo>
                <a:lnTo>
                  <a:pt x="5095127" y="1189432"/>
                </a:lnTo>
                <a:lnTo>
                  <a:pt x="2598243" y="6443680"/>
                </a:lnTo>
                <a:lnTo>
                  <a:pt x="2560695" y="6424002"/>
                </a:lnTo>
                <a:cubicBezTo>
                  <a:pt x="1363302" y="5779285"/>
                  <a:pt x="549264" y="5102151"/>
                  <a:pt x="148526" y="4732189"/>
                </a:cubicBezTo>
                <a:cubicBezTo>
                  <a:pt x="-117" y="4595247"/>
                  <a:pt x="-39616" y="4380702"/>
                  <a:pt x="41015" y="4202054"/>
                </a:cubicBezTo>
                <a:close/>
              </a:path>
            </a:pathLst>
          </a:custGeom>
          <a:noFill/>
          <a:ln w="101600" cap="flat">
            <a:solidFill>
              <a:srgbClr val="0069B8"/>
            </a:solidFill>
            <a:prstDash val="solid"/>
            <a:miter/>
          </a:ln>
        </p:spPr>
        <p:txBody>
          <a:bodyPr wrap="square" rtlCol="0" anchor="ctr">
            <a:noAutofit/>
          </a:bodyPr>
          <a:lstStyle/>
          <a:p>
            <a:endParaRPr lang="fr-FR"/>
          </a:p>
        </p:txBody>
      </p:sp>
      <p:sp>
        <p:nvSpPr>
          <p:cNvPr id="15" name="Titre 1">
            <a:extLst>
              <a:ext uri="{FF2B5EF4-FFF2-40B4-BE49-F238E27FC236}">
                <a16:creationId xmlns:a16="http://schemas.microsoft.com/office/drawing/2014/main" id="{B58771CB-608F-144C-9F65-9270B65AA13D}"/>
              </a:ext>
            </a:extLst>
          </p:cNvPr>
          <p:cNvSpPr>
            <a:spLocks noGrp="1"/>
          </p:cNvSpPr>
          <p:nvPr>
            <p:ph type="title"/>
          </p:nvPr>
        </p:nvSpPr>
        <p:spPr>
          <a:xfrm>
            <a:off x="696947" y="1486352"/>
            <a:ext cx="6127750" cy="1325563"/>
          </a:xfrm>
          <a:prstGeom prst="rect">
            <a:avLst/>
          </a:prstGeom>
        </p:spPr>
        <p:txBody>
          <a:bodyPr lIns="0" tIns="0" rIns="0" bIns="0" anchor="b">
            <a:noAutofit/>
          </a:bodyPr>
          <a:lstStyle>
            <a:lvl1pPr>
              <a:defRPr sz="4000" b="1" i="0">
                <a:solidFill>
                  <a:srgbClr val="0069B8"/>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12"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696947" y="2909888"/>
            <a:ext cx="6127750" cy="3225441"/>
          </a:xfrm>
          <a:prstGeom prst="rect">
            <a:avLst/>
          </a:prstGeom>
        </p:spPr>
        <p:txBody>
          <a:bodyPr lIns="0" tIns="0" rIns="0" bIns="0">
            <a:noAutofit/>
          </a:bodyPr>
          <a:lstStyle>
            <a:lvl1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1pPr>
            <a:lvl2pPr>
              <a:spcAft>
                <a:spcPts val="600"/>
              </a:spcAft>
              <a:buClr>
                <a:schemeClr val="tx2"/>
              </a:buClr>
              <a:defRPr sz="1400">
                <a:solidFill>
                  <a:srgbClr val="58585A"/>
                </a:solidFill>
                <a:latin typeface="Segoe UI Light" panose="020B0502040204020203" pitchFamily="34" charset="0"/>
                <a:cs typeface="Segoe UI Light" panose="020B0502040204020203" pitchFamily="34" charset="0"/>
              </a:defRPr>
            </a:lvl2pPr>
            <a:lvl3pPr>
              <a:spcAft>
                <a:spcPts val="600"/>
              </a:spcAft>
              <a:buClr>
                <a:schemeClr val="tx2"/>
              </a:buClr>
              <a:defRPr sz="1400">
                <a:solidFill>
                  <a:srgbClr val="58585A"/>
                </a:solidFill>
                <a:latin typeface="Segoe UI Light" panose="020B0502040204020203" pitchFamily="34" charset="0"/>
                <a:cs typeface="Segoe UI Light" panose="020B0502040204020203" pitchFamily="34" charset="0"/>
              </a:defRPr>
            </a:lvl3pPr>
            <a:lvl4pPr>
              <a:spcAft>
                <a:spcPts val="600"/>
              </a:spcAft>
              <a:buClr>
                <a:schemeClr val="tx2"/>
              </a:buClr>
              <a:defRPr sz="1400">
                <a:solidFill>
                  <a:srgbClr val="58585A"/>
                </a:solidFill>
                <a:latin typeface="Segoe UI Light" panose="020B0502040204020203" pitchFamily="34" charset="0"/>
                <a:cs typeface="Segoe UI Light" panose="020B0502040204020203" pitchFamily="34" charset="0"/>
              </a:defRPr>
            </a:lvl4pPr>
            <a:lvl5pPr>
              <a:spcAft>
                <a:spcPts val="600"/>
              </a:spcAft>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pour une image  2"/>
          <p:cNvSpPr>
            <a:spLocks noGrp="1"/>
          </p:cNvSpPr>
          <p:nvPr>
            <p:ph type="pic" sz="quarter" idx="13"/>
          </p:nvPr>
        </p:nvSpPr>
        <p:spPr>
          <a:xfrm>
            <a:off x="7521574" y="1485900"/>
            <a:ext cx="3923665" cy="4649788"/>
          </a:xfrm>
          <a:prstGeom prst="rect">
            <a:avLst/>
          </a:prstGeom>
        </p:spPr>
        <p:txBody>
          <a:bodyPr/>
          <a:lstStyle/>
          <a:p>
            <a:r>
              <a:rPr lang="fr-FR"/>
              <a:t>Cliquez sur l'icône pour ajouter une image</a:t>
            </a:r>
            <a:endParaRPr lang="fr-BE"/>
          </a:p>
        </p:txBody>
      </p:sp>
      <p:sp>
        <p:nvSpPr>
          <p:cNvPr id="18"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19" name="Imag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0" name="Connecteur droit 19"/>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pic>
        <p:nvPicPr>
          <p:cNvPr id="14" name="Image 13">
            <a:extLst>
              <a:ext uri="{FF2B5EF4-FFF2-40B4-BE49-F238E27FC236}">
                <a16:creationId xmlns:a16="http://schemas.microsoft.com/office/drawing/2014/main" id="{49C1B4CF-0560-BF46-9826-65DCD3DE79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2325" y="243288"/>
            <a:ext cx="1619250" cy="413808"/>
          </a:xfrm>
          <a:prstGeom prst="rect">
            <a:avLst/>
          </a:prstGeom>
        </p:spPr>
      </p:pic>
    </p:spTree>
    <p:extLst>
      <p:ext uri="{BB962C8B-B14F-4D97-AF65-F5344CB8AC3E}">
        <p14:creationId xmlns:p14="http://schemas.microsoft.com/office/powerpoint/2010/main" val="15923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64" presetClass="path" presetSubtype="0" accel="50000" decel="50000" fill="hold" grpId="0" nodeType="withEffect">
                                  <p:stCondLst>
                                    <p:cond delay="0"/>
                                  </p:stCondLst>
                                  <p:childTnLst>
                                    <p:animMotion origin="layout" path="M 0.003 0.14468 L -2.5E-6 -1.48148E-6 " pathEditMode="relative" rAng="0" ptsTypes="AA">
                                      <p:cBhvr>
                                        <p:cTn id="12" dur="2000" fill="hold"/>
                                        <p:tgtEl>
                                          <p:spTgt spid="13"/>
                                        </p:tgtEl>
                                        <p:attrNameLst>
                                          <p:attrName>ppt_x</p:attrName>
                                          <p:attrName>ppt_y</p:attrName>
                                        </p:attrNameLst>
                                      </p:cBhvr>
                                      <p:rCtr x="-156" y="-7245"/>
                                    </p:animMotion>
                                  </p:childTnLst>
                                </p:cTn>
                              </p:par>
                              <p:par>
                                <p:cTn id="13" presetID="8" presetClass="emph" presetSubtype="0" decel="48000" fill="hold" grpId="2" nodeType="withEffect">
                                  <p:stCondLst>
                                    <p:cond delay="0"/>
                                  </p:stCondLst>
                                  <p:childTnLst>
                                    <p:animRot by="600000">
                                      <p:cBhvr>
                                        <p:cTn id="14"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apositive Titre-sous-titre-texte-laptop gauche (video)">
    <p:spTree>
      <p:nvGrpSpPr>
        <p:cNvPr id="1" name=""/>
        <p:cNvGrpSpPr/>
        <p:nvPr/>
      </p:nvGrpSpPr>
      <p:grpSpPr>
        <a:xfrm>
          <a:off x="0" y="0"/>
          <a:ext cx="0" cy="0"/>
          <a:chOff x="0" y="0"/>
          <a:chExt cx="0" cy="0"/>
        </a:xfrm>
      </p:grpSpPr>
      <p:sp>
        <p:nvSpPr>
          <p:cNvPr id="29" name="Titre 1">
            <a:extLst>
              <a:ext uri="{FF2B5EF4-FFF2-40B4-BE49-F238E27FC236}">
                <a16:creationId xmlns:a16="http://schemas.microsoft.com/office/drawing/2014/main" id="{B58771CB-608F-144C-9F65-9270B65AA13D}"/>
              </a:ext>
            </a:extLst>
          </p:cNvPr>
          <p:cNvSpPr>
            <a:spLocks noGrp="1"/>
          </p:cNvSpPr>
          <p:nvPr userDrawn="1">
            <p:ph type="title"/>
          </p:nvPr>
        </p:nvSpPr>
        <p:spPr>
          <a:xfrm>
            <a:off x="696947" y="332255"/>
            <a:ext cx="9303449" cy="714780"/>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30" name="Forme libre 29"/>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Espace réservé du texte 8"/>
          <p:cNvSpPr>
            <a:spLocks noGrp="1"/>
          </p:cNvSpPr>
          <p:nvPr userDrawn="1">
            <p:ph type="body" sz="quarter" idx="13" hasCustomPrompt="1"/>
          </p:nvPr>
        </p:nvSpPr>
        <p:spPr>
          <a:xfrm>
            <a:off x="698309" y="1122538"/>
            <a:ext cx="105156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2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8" name="Connecteur droit 2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Espace réservé du texte 3"/>
          <p:cNvSpPr>
            <a:spLocks noGrp="1"/>
          </p:cNvSpPr>
          <p:nvPr>
            <p:ph type="body" sz="quarter" idx="10" hasCustomPrompt="1"/>
          </p:nvPr>
        </p:nvSpPr>
        <p:spPr>
          <a:xfrm>
            <a:off x="698309"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0"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5" name="Espace réservé pour une image  4"/>
          <p:cNvSpPr>
            <a:spLocks noGrp="1"/>
          </p:cNvSpPr>
          <p:nvPr>
            <p:ph type="pic" sz="quarter" idx="14"/>
          </p:nvPr>
        </p:nvSpPr>
        <p:spPr>
          <a:xfrm>
            <a:off x="696913" y="1612900"/>
            <a:ext cx="10516996" cy="4800600"/>
          </a:xfrm>
          <a:prstGeom prst="rect">
            <a:avLst/>
          </a:prstGeom>
        </p:spPr>
        <p:txBody>
          <a:bodyPr/>
          <a:lstStyle/>
          <a:p>
            <a:r>
              <a:rPr lang="fr-FR"/>
              <a:t>Cliquez sur l'icône pour ajouter une image</a:t>
            </a:r>
            <a:endParaRPr lang="fr-BE"/>
          </a:p>
        </p:txBody>
      </p:sp>
    </p:spTree>
    <p:extLst>
      <p:ext uri="{BB962C8B-B14F-4D97-AF65-F5344CB8AC3E}">
        <p14:creationId xmlns:p14="http://schemas.microsoft.com/office/powerpoint/2010/main" val="23938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apositive image full">
    <p:spTree>
      <p:nvGrpSpPr>
        <p:cNvPr id="1" name=""/>
        <p:cNvGrpSpPr/>
        <p:nvPr/>
      </p:nvGrpSpPr>
      <p:grpSpPr>
        <a:xfrm>
          <a:off x="0" y="0"/>
          <a:ext cx="0" cy="0"/>
          <a:chOff x="0" y="0"/>
          <a:chExt cx="0" cy="0"/>
        </a:xfrm>
      </p:grpSpPr>
      <p:sp>
        <p:nvSpPr>
          <p:cNvPr id="14" name="Espace réservé pour une image  13"/>
          <p:cNvSpPr>
            <a:spLocks noGrp="1"/>
          </p:cNvSpPr>
          <p:nvPr>
            <p:ph type="pic" sz="quarter" idx="14"/>
          </p:nvPr>
        </p:nvSpPr>
        <p:spPr>
          <a:xfrm>
            <a:off x="0" y="-12700"/>
            <a:ext cx="12192000" cy="6870700"/>
          </a:xfrm>
          <a:custGeom>
            <a:avLst/>
            <a:gdLst>
              <a:gd name="connsiteX0" fmla="*/ 0 w 12192000"/>
              <a:gd name="connsiteY0" fmla="*/ 0 h 6972300"/>
              <a:gd name="connsiteX1" fmla="*/ 12192000 w 12192000"/>
              <a:gd name="connsiteY1" fmla="*/ 0 h 6972300"/>
              <a:gd name="connsiteX2" fmla="*/ 12192000 w 12192000"/>
              <a:gd name="connsiteY2" fmla="*/ 12700 h 6972300"/>
              <a:gd name="connsiteX3" fmla="*/ 9721355 w 12192000"/>
              <a:gd name="connsiteY3" fmla="*/ 12700 h 6972300"/>
              <a:gd name="connsiteX4" fmla="*/ 9721867 w 12192000"/>
              <a:gd name="connsiteY4" fmla="*/ 16287 h 6972300"/>
              <a:gd name="connsiteX5" fmla="*/ 9910692 w 12192000"/>
              <a:gd name="connsiteY5" fmla="*/ 840673 h 6972300"/>
              <a:gd name="connsiteX6" fmla="*/ 10206290 w 12192000"/>
              <a:gd name="connsiteY6" fmla="*/ 1040537 h 6972300"/>
              <a:gd name="connsiteX7" fmla="*/ 12192000 w 12192000"/>
              <a:gd name="connsiteY7" fmla="*/ 896501 h 6972300"/>
              <a:gd name="connsiteX8" fmla="*/ 12192000 w 12192000"/>
              <a:gd name="connsiteY8" fmla="*/ 6972300 h 6972300"/>
              <a:gd name="connsiteX9" fmla="*/ 0 w 12192000"/>
              <a:gd name="connsiteY9" fmla="*/ 6972300 h 69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972300">
                <a:moveTo>
                  <a:pt x="0" y="0"/>
                </a:moveTo>
                <a:lnTo>
                  <a:pt x="12192000" y="0"/>
                </a:lnTo>
                <a:lnTo>
                  <a:pt x="12192000" y="12700"/>
                </a:lnTo>
                <a:lnTo>
                  <a:pt x="9721355" y="12700"/>
                </a:lnTo>
                <a:lnTo>
                  <a:pt x="9721867" y="16287"/>
                </a:lnTo>
                <a:cubicBezTo>
                  <a:pt x="9778072" y="383981"/>
                  <a:pt x="9854180" y="664223"/>
                  <a:pt x="9910692" y="840673"/>
                </a:cubicBezTo>
                <a:cubicBezTo>
                  <a:pt x="9951320" y="967475"/>
                  <a:pt x="10073232" y="1050275"/>
                  <a:pt x="10206290" y="1040537"/>
                </a:cubicBezTo>
                <a:lnTo>
                  <a:pt x="12192000" y="896501"/>
                </a:lnTo>
                <a:lnTo>
                  <a:pt x="12192000" y="6972300"/>
                </a:lnTo>
                <a:lnTo>
                  <a:pt x="0" y="6972300"/>
                </a:lnTo>
                <a:close/>
              </a:path>
            </a:pathLst>
          </a:custGeom>
        </p:spPr>
        <p:txBody>
          <a:bodyPr wrap="square">
            <a:noAutofit/>
          </a:bodyPr>
          <a:lstStyle/>
          <a:p>
            <a:r>
              <a:rPr lang="fr-FR"/>
              <a:t>Cliquez sur l'icône pour ajouter une image</a:t>
            </a:r>
            <a:endParaRPr lang="fr-BE"/>
          </a:p>
        </p:txBody>
      </p:sp>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pic>
        <p:nvPicPr>
          <p:cNvPr id="15" name="Image 14">
            <a:extLst>
              <a:ext uri="{FF2B5EF4-FFF2-40B4-BE49-F238E27FC236}">
                <a16:creationId xmlns:a16="http://schemas.microsoft.com/office/drawing/2014/main" id="{04837C63-72DD-C248-A287-16DA76CE9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3007" y="243288"/>
            <a:ext cx="1619250" cy="413808"/>
          </a:xfrm>
          <a:prstGeom prst="rect">
            <a:avLst/>
          </a:prstGeom>
        </p:spPr>
      </p:pic>
    </p:spTree>
    <p:extLst>
      <p:ext uri="{BB962C8B-B14F-4D97-AF65-F5344CB8AC3E}">
        <p14:creationId xmlns:p14="http://schemas.microsoft.com/office/powerpoint/2010/main" val="236701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iapositive vidéo full">
    <p:spTree>
      <p:nvGrpSpPr>
        <p:cNvPr id="1" name=""/>
        <p:cNvGrpSpPr/>
        <p:nvPr/>
      </p:nvGrpSpPr>
      <p:grpSpPr>
        <a:xfrm>
          <a:off x="0" y="0"/>
          <a:ext cx="0" cy="0"/>
          <a:chOff x="0" y="0"/>
          <a:chExt cx="0" cy="0"/>
        </a:xfrm>
      </p:grpSpPr>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pic>
        <p:nvPicPr>
          <p:cNvPr id="15" name="Image 14">
            <a:extLst>
              <a:ext uri="{FF2B5EF4-FFF2-40B4-BE49-F238E27FC236}">
                <a16:creationId xmlns:a16="http://schemas.microsoft.com/office/drawing/2014/main" id="{04837C63-72DD-C248-A287-16DA76CE9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3007" y="243288"/>
            <a:ext cx="1619250" cy="413808"/>
          </a:xfrm>
          <a:prstGeom prst="rect">
            <a:avLst/>
          </a:prstGeom>
        </p:spPr>
      </p:pic>
      <p:sp>
        <p:nvSpPr>
          <p:cNvPr id="8" name="Espace réservé de l'élément multimédia 7"/>
          <p:cNvSpPr>
            <a:spLocks noGrp="1"/>
          </p:cNvSpPr>
          <p:nvPr>
            <p:ph type="media" sz="quarter" idx="10"/>
          </p:nvPr>
        </p:nvSpPr>
        <p:spPr>
          <a:xfrm>
            <a:off x="0" y="0"/>
            <a:ext cx="12192000" cy="6858000"/>
          </a:xfrm>
          <a:custGeom>
            <a:avLst/>
            <a:gdLst>
              <a:gd name="connsiteX0" fmla="*/ 0 w 12192000"/>
              <a:gd name="connsiteY0" fmla="*/ 0 h 6858000"/>
              <a:gd name="connsiteX1" fmla="*/ 9721355 w 12192000"/>
              <a:gd name="connsiteY1" fmla="*/ 0 h 6858000"/>
              <a:gd name="connsiteX2" fmla="*/ 9721867 w 12192000"/>
              <a:gd name="connsiteY2" fmla="*/ 3587 h 6858000"/>
              <a:gd name="connsiteX3" fmla="*/ 9910692 w 12192000"/>
              <a:gd name="connsiteY3" fmla="*/ 827973 h 6858000"/>
              <a:gd name="connsiteX4" fmla="*/ 10206290 w 12192000"/>
              <a:gd name="connsiteY4" fmla="*/ 1027837 h 6858000"/>
              <a:gd name="connsiteX5" fmla="*/ 12192000 w 12192000"/>
              <a:gd name="connsiteY5" fmla="*/ 883801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9721355" y="0"/>
                </a:lnTo>
                <a:lnTo>
                  <a:pt x="9721867" y="3587"/>
                </a:lnTo>
                <a:cubicBezTo>
                  <a:pt x="9778072" y="371281"/>
                  <a:pt x="9854180" y="651523"/>
                  <a:pt x="9910692" y="827973"/>
                </a:cubicBezTo>
                <a:cubicBezTo>
                  <a:pt x="9951320" y="954775"/>
                  <a:pt x="10073232" y="1037575"/>
                  <a:pt x="10206290" y="1027837"/>
                </a:cubicBezTo>
                <a:lnTo>
                  <a:pt x="12192000" y="883801"/>
                </a:lnTo>
                <a:lnTo>
                  <a:pt x="12192000" y="6858000"/>
                </a:lnTo>
                <a:lnTo>
                  <a:pt x="0" y="6858000"/>
                </a:lnTo>
                <a:close/>
              </a:path>
            </a:pathLst>
          </a:custGeom>
        </p:spPr>
        <p:txBody>
          <a:bodyPr wrap="square">
            <a:noAutofit/>
          </a:bodyPr>
          <a:lstStyle/>
          <a:p>
            <a:r>
              <a:rPr lang="fr-FR"/>
              <a:t>Cliquez sur l'icône pour ajouter l'élément multimédia</a:t>
            </a:r>
            <a:endParaRPr lang="fr-BE"/>
          </a:p>
        </p:txBody>
      </p:sp>
    </p:spTree>
    <p:extLst>
      <p:ext uri="{BB962C8B-B14F-4D97-AF65-F5344CB8AC3E}">
        <p14:creationId xmlns:p14="http://schemas.microsoft.com/office/powerpoint/2010/main" val="79818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Titre-texte-img-4 colonnes">
    <p:spTree>
      <p:nvGrpSpPr>
        <p:cNvPr id="1" name=""/>
        <p:cNvGrpSpPr/>
        <p:nvPr/>
      </p:nvGrpSpPr>
      <p:grpSpPr>
        <a:xfrm>
          <a:off x="0" y="0"/>
          <a:ext cx="0" cy="0"/>
          <a:chOff x="0" y="0"/>
          <a:chExt cx="0" cy="0"/>
        </a:xfrm>
      </p:grpSpPr>
      <p:sp>
        <p:nvSpPr>
          <p:cNvPr id="16"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696948" y="5393463"/>
            <a:ext cx="4887795" cy="867637"/>
          </a:xfrm>
          <a:prstGeom prst="rect">
            <a:avLst/>
          </a:prstGeom>
        </p:spPr>
        <p:txBody>
          <a:bodyPr lIns="0">
            <a:noAutofit/>
          </a:bodyPr>
          <a:lstStyle>
            <a:lvl1pPr marL="0" indent="0" algn="ctr">
              <a:lnSpc>
                <a:spcPct val="100000"/>
              </a:lnSpc>
              <a:spcAft>
                <a:spcPts val="600"/>
              </a:spcAft>
              <a:buNone/>
              <a:defRPr sz="1400">
                <a:solidFill>
                  <a:srgbClr val="58585A"/>
                </a:solidFill>
                <a:latin typeface="Segoe UI Light" panose="020B0502040204020203" pitchFamily="34" charset="0"/>
                <a:cs typeface="Segoe UI Light" panose="020B05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0" name="Espace réservé du texte 8"/>
          <p:cNvSpPr>
            <a:spLocks noGrp="1"/>
          </p:cNvSpPr>
          <p:nvPr>
            <p:ph type="body" sz="quarter" idx="13" hasCustomPrompt="1"/>
          </p:nvPr>
        </p:nvSpPr>
        <p:spPr>
          <a:xfrm>
            <a:off x="696948" y="4857113"/>
            <a:ext cx="4887795"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1" name="Espace réservé du contenu 2">
            <a:extLst>
              <a:ext uri="{FF2B5EF4-FFF2-40B4-BE49-F238E27FC236}">
                <a16:creationId xmlns:a16="http://schemas.microsoft.com/office/drawing/2014/main" id="{3E3D732D-7E05-6A4A-B607-7D3CA3C25511}"/>
              </a:ext>
            </a:extLst>
          </p:cNvPr>
          <p:cNvSpPr>
            <a:spLocks noGrp="1"/>
          </p:cNvSpPr>
          <p:nvPr>
            <p:ph idx="18" hasCustomPrompt="1"/>
          </p:nvPr>
        </p:nvSpPr>
        <p:spPr>
          <a:xfrm>
            <a:off x="6326114" y="5393463"/>
            <a:ext cx="4887795" cy="867637"/>
          </a:xfrm>
          <a:prstGeom prst="rect">
            <a:avLst/>
          </a:prstGeom>
        </p:spPr>
        <p:txBody>
          <a:bodyPr lIns="0">
            <a:noAutofit/>
          </a:bodyPr>
          <a:lstStyle>
            <a:lvl1pPr marL="0" indent="0" algn="ctr">
              <a:lnSpc>
                <a:spcPct val="100000"/>
              </a:lnSpc>
              <a:spcAft>
                <a:spcPts val="600"/>
              </a:spcAft>
              <a:buNone/>
              <a:defRPr sz="1400">
                <a:solidFill>
                  <a:srgbClr val="58585A"/>
                </a:solidFill>
                <a:latin typeface="Segoe UI Light" panose="020B0502040204020203" pitchFamily="34" charset="0"/>
                <a:cs typeface="Segoe UI Light" panose="020B05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2" name="Espace réservé du texte 8"/>
          <p:cNvSpPr>
            <a:spLocks noGrp="1"/>
          </p:cNvSpPr>
          <p:nvPr>
            <p:ph type="body" sz="quarter" idx="19" hasCustomPrompt="1"/>
          </p:nvPr>
        </p:nvSpPr>
        <p:spPr>
          <a:xfrm>
            <a:off x="6326114" y="4857113"/>
            <a:ext cx="4887795"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7" name="Forme libre 26"/>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9" name="Imag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3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37" name="Imag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8" name="Connecteur droit 3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24"/>
          </p:nvPr>
        </p:nvSpPr>
        <p:spPr>
          <a:xfrm>
            <a:off x="696948" y="1930399"/>
            <a:ext cx="4887795" cy="2876855"/>
          </a:xfrm>
          <a:prstGeom prst="rect">
            <a:avLst/>
          </a:prstGeom>
        </p:spPr>
        <p:txBody>
          <a:bodyPr/>
          <a:lstStyle/>
          <a:p>
            <a:r>
              <a:rPr lang="fr-FR"/>
              <a:t>Cliquez sur l'icône pour ajouter une image</a:t>
            </a:r>
            <a:endParaRPr lang="fr-BE"/>
          </a:p>
        </p:txBody>
      </p:sp>
      <p:sp>
        <p:nvSpPr>
          <p:cNvPr id="41" name="Espace réservé pour une image  2"/>
          <p:cNvSpPr>
            <a:spLocks noGrp="1"/>
          </p:cNvSpPr>
          <p:nvPr>
            <p:ph type="pic" sz="quarter" idx="25"/>
          </p:nvPr>
        </p:nvSpPr>
        <p:spPr>
          <a:xfrm>
            <a:off x="6326114" y="1930399"/>
            <a:ext cx="4887795" cy="2876855"/>
          </a:xfrm>
          <a:prstGeom prst="rect">
            <a:avLst/>
          </a:prstGeom>
        </p:spPr>
        <p:txBody>
          <a:bodyPr/>
          <a:lstStyle/>
          <a:p>
            <a:r>
              <a:rPr lang="fr-FR"/>
              <a:t>Cliquez sur l'icône pour ajouter une image</a:t>
            </a:r>
            <a:endParaRPr lang="fr-BE"/>
          </a:p>
        </p:txBody>
      </p:sp>
      <p:sp>
        <p:nvSpPr>
          <p:cNvPr id="44" name="Espace réservé du texte 3"/>
          <p:cNvSpPr>
            <a:spLocks noGrp="1"/>
          </p:cNvSpPr>
          <p:nvPr>
            <p:ph type="body" sz="quarter" idx="10" hasCustomPrompt="1"/>
          </p:nvPr>
        </p:nvSpPr>
        <p:spPr>
          <a:xfrm>
            <a:off x="696947"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5"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24" name="Titre 1">
            <a:extLst>
              <a:ext uri="{FF2B5EF4-FFF2-40B4-BE49-F238E27FC236}">
                <a16:creationId xmlns:a16="http://schemas.microsoft.com/office/drawing/2014/main" id="{B58771CB-608F-144C-9F65-9270B65AA13D}"/>
              </a:ext>
            </a:extLst>
          </p:cNvPr>
          <p:cNvSpPr>
            <a:spLocks noGrp="1"/>
          </p:cNvSpPr>
          <p:nvPr>
            <p:ph type="title"/>
          </p:nvPr>
        </p:nvSpPr>
        <p:spPr>
          <a:xfrm>
            <a:off x="696947" y="332255"/>
            <a:ext cx="9303449" cy="714780"/>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31" name="Espace réservé du texte 8"/>
          <p:cNvSpPr>
            <a:spLocks noGrp="1"/>
          </p:cNvSpPr>
          <p:nvPr>
            <p:ph type="body" sz="quarter" idx="27" hasCustomPrompt="1"/>
          </p:nvPr>
        </p:nvSpPr>
        <p:spPr>
          <a:xfrm>
            <a:off x="698309" y="1122538"/>
            <a:ext cx="105156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267675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apositive Titre-texte-img-4 colonnes">
    <p:spTree>
      <p:nvGrpSpPr>
        <p:cNvPr id="1" name=""/>
        <p:cNvGrpSpPr/>
        <p:nvPr/>
      </p:nvGrpSpPr>
      <p:grpSpPr>
        <a:xfrm>
          <a:off x="0" y="0"/>
          <a:ext cx="0" cy="0"/>
          <a:chOff x="0" y="0"/>
          <a:chExt cx="0" cy="0"/>
        </a:xfrm>
      </p:grpSpPr>
      <p:sp>
        <p:nvSpPr>
          <p:cNvPr id="16"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696948" y="4517163"/>
            <a:ext cx="3327370" cy="1540737"/>
          </a:xfrm>
          <a:prstGeom prst="rect">
            <a:avLst/>
          </a:prstGeom>
        </p:spPr>
        <p:txBody>
          <a:bodyPr lIns="0">
            <a:noAutofit/>
          </a:bodyPr>
          <a:lstStyle>
            <a:lvl1pPr marL="0" indent="0" algn="ctr">
              <a:lnSpc>
                <a:spcPct val="100000"/>
              </a:lnSpc>
              <a:spcAft>
                <a:spcPts val="600"/>
              </a:spcAft>
              <a:buNone/>
              <a:defRPr sz="1400">
                <a:solidFill>
                  <a:srgbClr val="58585A"/>
                </a:solidFill>
                <a:latin typeface="Segoe UI Light" panose="020B0502040204020203" pitchFamily="34" charset="0"/>
                <a:cs typeface="Segoe UI Light" panose="020B05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0" name="Espace réservé du texte 8"/>
          <p:cNvSpPr>
            <a:spLocks noGrp="1"/>
          </p:cNvSpPr>
          <p:nvPr>
            <p:ph type="body" sz="quarter" idx="13" hasCustomPrompt="1"/>
          </p:nvPr>
        </p:nvSpPr>
        <p:spPr>
          <a:xfrm>
            <a:off x="696948" y="3980813"/>
            <a:ext cx="3327370"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1" name="Espace réservé du contenu 2">
            <a:extLst>
              <a:ext uri="{FF2B5EF4-FFF2-40B4-BE49-F238E27FC236}">
                <a16:creationId xmlns:a16="http://schemas.microsoft.com/office/drawing/2014/main" id="{3E3D732D-7E05-6A4A-B607-7D3CA3C25511}"/>
              </a:ext>
            </a:extLst>
          </p:cNvPr>
          <p:cNvSpPr>
            <a:spLocks noGrp="1"/>
          </p:cNvSpPr>
          <p:nvPr>
            <p:ph idx="18" hasCustomPrompt="1"/>
          </p:nvPr>
        </p:nvSpPr>
        <p:spPr>
          <a:xfrm>
            <a:off x="4281605" y="4517163"/>
            <a:ext cx="3327370" cy="1540737"/>
          </a:xfrm>
          <a:prstGeom prst="rect">
            <a:avLst/>
          </a:prstGeom>
        </p:spPr>
        <p:txBody>
          <a:bodyPr lIns="0">
            <a:noAutofit/>
          </a:bodyPr>
          <a:lstStyle>
            <a:lvl1pPr marL="0" indent="0" algn="ctr">
              <a:lnSpc>
                <a:spcPct val="100000"/>
              </a:lnSpc>
              <a:spcAft>
                <a:spcPts val="600"/>
              </a:spcAft>
              <a:buNone/>
              <a:defRPr sz="1400">
                <a:solidFill>
                  <a:srgbClr val="58585A"/>
                </a:solidFill>
                <a:latin typeface="Segoe UI Light" panose="020B0502040204020203" pitchFamily="34" charset="0"/>
                <a:cs typeface="Segoe UI Light" panose="020B05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2" name="Espace réservé du texte 8"/>
          <p:cNvSpPr>
            <a:spLocks noGrp="1"/>
          </p:cNvSpPr>
          <p:nvPr>
            <p:ph type="body" sz="quarter" idx="19" hasCustomPrompt="1"/>
          </p:nvPr>
        </p:nvSpPr>
        <p:spPr>
          <a:xfrm>
            <a:off x="4281605" y="3980813"/>
            <a:ext cx="3327370"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3" name="Espace réservé du contenu 2">
            <a:extLst>
              <a:ext uri="{FF2B5EF4-FFF2-40B4-BE49-F238E27FC236}">
                <a16:creationId xmlns:a16="http://schemas.microsoft.com/office/drawing/2014/main" id="{3E3D732D-7E05-6A4A-B607-7D3CA3C25511}"/>
              </a:ext>
            </a:extLst>
          </p:cNvPr>
          <p:cNvSpPr>
            <a:spLocks noGrp="1"/>
          </p:cNvSpPr>
          <p:nvPr>
            <p:ph idx="20" hasCustomPrompt="1"/>
          </p:nvPr>
        </p:nvSpPr>
        <p:spPr>
          <a:xfrm>
            <a:off x="7873839" y="4517163"/>
            <a:ext cx="3327370" cy="1540737"/>
          </a:xfrm>
          <a:prstGeom prst="rect">
            <a:avLst/>
          </a:prstGeom>
        </p:spPr>
        <p:txBody>
          <a:bodyPr lIns="0">
            <a:noAutofit/>
          </a:bodyPr>
          <a:lstStyle>
            <a:lvl1pPr marL="0" indent="0" algn="ctr">
              <a:lnSpc>
                <a:spcPct val="100000"/>
              </a:lnSpc>
              <a:spcAft>
                <a:spcPts val="600"/>
              </a:spcAft>
              <a:buNone/>
              <a:defRPr sz="1400">
                <a:solidFill>
                  <a:srgbClr val="58585A"/>
                </a:solidFill>
                <a:latin typeface="Segoe UI Light" panose="020B0502040204020203" pitchFamily="34" charset="0"/>
                <a:cs typeface="Segoe UI Light" panose="020B05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6" name="Espace réservé du texte 8"/>
          <p:cNvSpPr>
            <a:spLocks noGrp="1"/>
          </p:cNvSpPr>
          <p:nvPr>
            <p:ph type="body" sz="quarter" idx="21" hasCustomPrompt="1"/>
          </p:nvPr>
        </p:nvSpPr>
        <p:spPr>
          <a:xfrm>
            <a:off x="7873839" y="3980813"/>
            <a:ext cx="3327370"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7" name="Forme libre 26"/>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9" name="Imag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3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37" name="Imag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8" name="Connecteur droit 3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24"/>
          </p:nvPr>
        </p:nvSpPr>
        <p:spPr>
          <a:xfrm>
            <a:off x="696948" y="1917700"/>
            <a:ext cx="3327370" cy="2052122"/>
          </a:xfrm>
          <a:prstGeom prst="rect">
            <a:avLst/>
          </a:prstGeom>
        </p:spPr>
        <p:txBody>
          <a:bodyPr/>
          <a:lstStyle/>
          <a:p>
            <a:r>
              <a:rPr lang="fr-FR"/>
              <a:t>Cliquez sur l'icône pour ajouter une image</a:t>
            </a:r>
            <a:endParaRPr lang="fr-BE"/>
          </a:p>
        </p:txBody>
      </p:sp>
      <p:sp>
        <p:nvSpPr>
          <p:cNvPr id="41" name="Espace réservé pour une image  2"/>
          <p:cNvSpPr>
            <a:spLocks noGrp="1"/>
          </p:cNvSpPr>
          <p:nvPr>
            <p:ph type="pic" sz="quarter" idx="25"/>
          </p:nvPr>
        </p:nvSpPr>
        <p:spPr>
          <a:xfrm>
            <a:off x="4281605" y="1917700"/>
            <a:ext cx="3327370" cy="2052122"/>
          </a:xfrm>
          <a:prstGeom prst="rect">
            <a:avLst/>
          </a:prstGeom>
        </p:spPr>
        <p:txBody>
          <a:bodyPr/>
          <a:lstStyle/>
          <a:p>
            <a:r>
              <a:rPr lang="fr-FR"/>
              <a:t>Cliquez sur l'icône pour ajouter une image</a:t>
            </a:r>
            <a:endParaRPr lang="fr-BE"/>
          </a:p>
        </p:txBody>
      </p:sp>
      <p:sp>
        <p:nvSpPr>
          <p:cNvPr id="42" name="Espace réservé pour une image  2"/>
          <p:cNvSpPr>
            <a:spLocks noGrp="1"/>
          </p:cNvSpPr>
          <p:nvPr>
            <p:ph type="pic" sz="quarter" idx="26"/>
          </p:nvPr>
        </p:nvSpPr>
        <p:spPr>
          <a:xfrm>
            <a:off x="7867993" y="1917700"/>
            <a:ext cx="3327370" cy="2052122"/>
          </a:xfrm>
          <a:prstGeom prst="rect">
            <a:avLst/>
          </a:prstGeom>
        </p:spPr>
        <p:txBody>
          <a:bodyPr/>
          <a:lstStyle/>
          <a:p>
            <a:r>
              <a:rPr lang="fr-FR"/>
              <a:t>Cliquez sur l'icône pour ajouter une image</a:t>
            </a:r>
            <a:endParaRPr lang="fr-BE"/>
          </a:p>
        </p:txBody>
      </p:sp>
      <p:sp>
        <p:nvSpPr>
          <p:cNvPr id="44" name="Espace réservé du texte 3"/>
          <p:cNvSpPr>
            <a:spLocks noGrp="1"/>
          </p:cNvSpPr>
          <p:nvPr>
            <p:ph type="body" sz="quarter" idx="10" hasCustomPrompt="1"/>
          </p:nvPr>
        </p:nvSpPr>
        <p:spPr>
          <a:xfrm>
            <a:off x="696947"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5"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24" name="Titre 1">
            <a:extLst>
              <a:ext uri="{FF2B5EF4-FFF2-40B4-BE49-F238E27FC236}">
                <a16:creationId xmlns:a16="http://schemas.microsoft.com/office/drawing/2014/main" id="{B58771CB-608F-144C-9F65-9270B65AA13D}"/>
              </a:ext>
            </a:extLst>
          </p:cNvPr>
          <p:cNvSpPr>
            <a:spLocks noGrp="1"/>
          </p:cNvSpPr>
          <p:nvPr>
            <p:ph type="title"/>
          </p:nvPr>
        </p:nvSpPr>
        <p:spPr>
          <a:xfrm>
            <a:off x="696947" y="332255"/>
            <a:ext cx="9303449" cy="714780"/>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31" name="Espace réservé du texte 8"/>
          <p:cNvSpPr>
            <a:spLocks noGrp="1"/>
          </p:cNvSpPr>
          <p:nvPr>
            <p:ph type="body" sz="quarter" idx="27" hasCustomPrompt="1"/>
          </p:nvPr>
        </p:nvSpPr>
        <p:spPr>
          <a:xfrm>
            <a:off x="698309" y="1122538"/>
            <a:ext cx="105156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51492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e Titre-texte-img-4 colonnes">
    <p:spTree>
      <p:nvGrpSpPr>
        <p:cNvPr id="1" name=""/>
        <p:cNvGrpSpPr/>
        <p:nvPr/>
      </p:nvGrpSpPr>
      <p:grpSpPr>
        <a:xfrm>
          <a:off x="0" y="0"/>
          <a:ext cx="0" cy="0"/>
          <a:chOff x="0" y="0"/>
          <a:chExt cx="0" cy="0"/>
        </a:xfrm>
      </p:grpSpPr>
      <p:sp>
        <p:nvSpPr>
          <p:cNvPr id="16"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696947" y="4237763"/>
            <a:ext cx="2461784" cy="2078262"/>
          </a:xfrm>
          <a:prstGeom prst="rect">
            <a:avLst/>
          </a:prstGeom>
        </p:spPr>
        <p:txBody>
          <a:bodyPr lIns="0">
            <a:noAutofit/>
          </a:bodyPr>
          <a:lstStyle>
            <a:lvl1pPr marL="0" indent="0" algn="ctr">
              <a:lnSpc>
                <a:spcPct val="100000"/>
              </a:lnSpc>
              <a:spcAft>
                <a:spcPts val="600"/>
              </a:spcAft>
              <a:buNone/>
              <a:defRPr sz="1400">
                <a:solidFill>
                  <a:srgbClr val="58585A"/>
                </a:solidFill>
                <a:latin typeface="Segoe UI Light" panose="020B0502040204020203" pitchFamily="34" charset="0"/>
                <a:cs typeface="Segoe UI Light" panose="020B05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0" name="Espace réservé du texte 8"/>
          <p:cNvSpPr>
            <a:spLocks noGrp="1"/>
          </p:cNvSpPr>
          <p:nvPr>
            <p:ph type="body" sz="quarter" idx="13" hasCustomPrompt="1"/>
          </p:nvPr>
        </p:nvSpPr>
        <p:spPr>
          <a:xfrm>
            <a:off x="696947" y="3726813"/>
            <a:ext cx="2461784"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1" name="Espace réservé du contenu 2">
            <a:extLst>
              <a:ext uri="{FF2B5EF4-FFF2-40B4-BE49-F238E27FC236}">
                <a16:creationId xmlns:a16="http://schemas.microsoft.com/office/drawing/2014/main" id="{3E3D732D-7E05-6A4A-B607-7D3CA3C25511}"/>
              </a:ext>
            </a:extLst>
          </p:cNvPr>
          <p:cNvSpPr>
            <a:spLocks noGrp="1"/>
          </p:cNvSpPr>
          <p:nvPr>
            <p:ph idx="18" hasCustomPrompt="1"/>
          </p:nvPr>
        </p:nvSpPr>
        <p:spPr>
          <a:xfrm>
            <a:off x="3367204" y="4237763"/>
            <a:ext cx="2461784" cy="2078262"/>
          </a:xfrm>
          <a:prstGeom prst="rect">
            <a:avLst/>
          </a:prstGeom>
        </p:spPr>
        <p:txBody>
          <a:bodyPr lIns="0">
            <a:noAutofit/>
          </a:bodyPr>
          <a:lstStyle>
            <a:lvl1pPr marL="0" indent="0" algn="ctr">
              <a:lnSpc>
                <a:spcPct val="100000"/>
              </a:lnSpc>
              <a:spcAft>
                <a:spcPts val="600"/>
              </a:spcAft>
              <a:buNone/>
              <a:defRPr sz="1400">
                <a:solidFill>
                  <a:srgbClr val="58585A"/>
                </a:solidFill>
                <a:latin typeface="Segoe UI Light" panose="020B0502040204020203" pitchFamily="34" charset="0"/>
                <a:cs typeface="Segoe UI Light" panose="020B05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2" name="Espace réservé du texte 8"/>
          <p:cNvSpPr>
            <a:spLocks noGrp="1"/>
          </p:cNvSpPr>
          <p:nvPr>
            <p:ph type="body" sz="quarter" idx="19" hasCustomPrompt="1"/>
          </p:nvPr>
        </p:nvSpPr>
        <p:spPr>
          <a:xfrm>
            <a:off x="3367204" y="3726813"/>
            <a:ext cx="2461784"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3" name="Espace réservé du contenu 2">
            <a:extLst>
              <a:ext uri="{FF2B5EF4-FFF2-40B4-BE49-F238E27FC236}">
                <a16:creationId xmlns:a16="http://schemas.microsoft.com/office/drawing/2014/main" id="{3E3D732D-7E05-6A4A-B607-7D3CA3C25511}"/>
              </a:ext>
            </a:extLst>
          </p:cNvPr>
          <p:cNvSpPr>
            <a:spLocks noGrp="1"/>
          </p:cNvSpPr>
          <p:nvPr>
            <p:ph idx="20" hasCustomPrompt="1"/>
          </p:nvPr>
        </p:nvSpPr>
        <p:spPr>
          <a:xfrm>
            <a:off x="6088622" y="4237763"/>
            <a:ext cx="2461784" cy="2078262"/>
          </a:xfrm>
          <a:prstGeom prst="rect">
            <a:avLst/>
          </a:prstGeom>
        </p:spPr>
        <p:txBody>
          <a:bodyPr lIns="0">
            <a:noAutofit/>
          </a:bodyPr>
          <a:lstStyle>
            <a:lvl1pPr marL="0" indent="0" algn="ctr">
              <a:lnSpc>
                <a:spcPct val="100000"/>
              </a:lnSpc>
              <a:spcAft>
                <a:spcPts val="600"/>
              </a:spcAft>
              <a:buNone/>
              <a:defRPr sz="1400">
                <a:solidFill>
                  <a:srgbClr val="58585A"/>
                </a:solidFill>
                <a:latin typeface="Segoe UI Light" panose="020B0502040204020203" pitchFamily="34" charset="0"/>
                <a:cs typeface="Segoe UI Light" panose="020B05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6" name="Espace réservé du texte 8"/>
          <p:cNvSpPr>
            <a:spLocks noGrp="1"/>
          </p:cNvSpPr>
          <p:nvPr>
            <p:ph type="body" sz="quarter" idx="21" hasCustomPrompt="1"/>
          </p:nvPr>
        </p:nvSpPr>
        <p:spPr>
          <a:xfrm>
            <a:off x="6088622" y="3726813"/>
            <a:ext cx="2461784"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8" name="Espace réservé du contenu 2">
            <a:extLst>
              <a:ext uri="{FF2B5EF4-FFF2-40B4-BE49-F238E27FC236}">
                <a16:creationId xmlns:a16="http://schemas.microsoft.com/office/drawing/2014/main" id="{3E3D732D-7E05-6A4A-B607-7D3CA3C25511}"/>
              </a:ext>
            </a:extLst>
          </p:cNvPr>
          <p:cNvSpPr>
            <a:spLocks noGrp="1"/>
          </p:cNvSpPr>
          <p:nvPr>
            <p:ph idx="22" hasCustomPrompt="1"/>
          </p:nvPr>
        </p:nvSpPr>
        <p:spPr>
          <a:xfrm>
            <a:off x="8740695" y="4237763"/>
            <a:ext cx="2461784" cy="2078262"/>
          </a:xfrm>
          <a:prstGeom prst="rect">
            <a:avLst/>
          </a:prstGeom>
        </p:spPr>
        <p:txBody>
          <a:bodyPr lIns="0">
            <a:noAutofit/>
          </a:bodyPr>
          <a:lstStyle>
            <a:lvl1pPr marL="0" indent="0" algn="ctr">
              <a:lnSpc>
                <a:spcPct val="100000"/>
              </a:lnSpc>
              <a:spcAft>
                <a:spcPts val="600"/>
              </a:spcAft>
              <a:buNone/>
              <a:defRPr sz="1400">
                <a:solidFill>
                  <a:srgbClr val="58585A"/>
                </a:solidFill>
                <a:latin typeface="Segoe UI Light" panose="020B0502040204020203" pitchFamily="34" charset="0"/>
                <a:cs typeface="Segoe UI Light" panose="020B05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30" name="Espace réservé du texte 8"/>
          <p:cNvSpPr>
            <a:spLocks noGrp="1"/>
          </p:cNvSpPr>
          <p:nvPr>
            <p:ph type="body" sz="quarter" idx="23" hasCustomPrompt="1"/>
          </p:nvPr>
        </p:nvSpPr>
        <p:spPr>
          <a:xfrm>
            <a:off x="8740695" y="3726813"/>
            <a:ext cx="2461784"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7" name="Forme libre 26"/>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9" name="Imag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3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37" name="Imag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8" name="Connecteur droit 3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24"/>
          </p:nvPr>
        </p:nvSpPr>
        <p:spPr>
          <a:xfrm>
            <a:off x="696947" y="1968500"/>
            <a:ext cx="2461784" cy="1747322"/>
          </a:xfrm>
          <a:prstGeom prst="rect">
            <a:avLst/>
          </a:prstGeom>
        </p:spPr>
        <p:txBody>
          <a:bodyPr/>
          <a:lstStyle/>
          <a:p>
            <a:r>
              <a:rPr lang="fr-FR"/>
              <a:t>Cliquez sur l'icône pour ajouter une image</a:t>
            </a:r>
            <a:endParaRPr lang="fr-BE"/>
          </a:p>
        </p:txBody>
      </p:sp>
      <p:sp>
        <p:nvSpPr>
          <p:cNvPr id="41" name="Espace réservé pour une image  2"/>
          <p:cNvSpPr>
            <a:spLocks noGrp="1"/>
          </p:cNvSpPr>
          <p:nvPr>
            <p:ph type="pic" sz="quarter" idx="25"/>
          </p:nvPr>
        </p:nvSpPr>
        <p:spPr>
          <a:xfrm>
            <a:off x="3367204" y="1968500"/>
            <a:ext cx="2461784" cy="1747322"/>
          </a:xfrm>
          <a:prstGeom prst="rect">
            <a:avLst/>
          </a:prstGeom>
        </p:spPr>
        <p:txBody>
          <a:bodyPr/>
          <a:lstStyle/>
          <a:p>
            <a:r>
              <a:rPr lang="fr-FR"/>
              <a:t>Cliquez sur l'icône pour ajouter une image</a:t>
            </a:r>
            <a:endParaRPr lang="fr-BE"/>
          </a:p>
        </p:txBody>
      </p:sp>
      <p:sp>
        <p:nvSpPr>
          <p:cNvPr id="42" name="Espace réservé pour une image  2"/>
          <p:cNvSpPr>
            <a:spLocks noGrp="1"/>
          </p:cNvSpPr>
          <p:nvPr>
            <p:ph type="pic" sz="quarter" idx="26"/>
          </p:nvPr>
        </p:nvSpPr>
        <p:spPr>
          <a:xfrm>
            <a:off x="6070076" y="1968500"/>
            <a:ext cx="2461784" cy="1747322"/>
          </a:xfrm>
          <a:prstGeom prst="rect">
            <a:avLst/>
          </a:prstGeom>
        </p:spPr>
        <p:txBody>
          <a:bodyPr/>
          <a:lstStyle/>
          <a:p>
            <a:r>
              <a:rPr lang="fr-FR"/>
              <a:t>Cliquez sur l'icône pour ajouter une image</a:t>
            </a:r>
            <a:endParaRPr lang="fr-BE"/>
          </a:p>
        </p:txBody>
      </p:sp>
      <p:sp>
        <p:nvSpPr>
          <p:cNvPr id="43" name="Espace réservé pour une image  2"/>
          <p:cNvSpPr>
            <a:spLocks noGrp="1"/>
          </p:cNvSpPr>
          <p:nvPr>
            <p:ph type="pic" sz="quarter" idx="27"/>
          </p:nvPr>
        </p:nvSpPr>
        <p:spPr>
          <a:xfrm>
            <a:off x="8740695" y="1968500"/>
            <a:ext cx="2461784" cy="1747322"/>
          </a:xfrm>
          <a:prstGeom prst="rect">
            <a:avLst/>
          </a:prstGeom>
        </p:spPr>
        <p:txBody>
          <a:bodyPr/>
          <a:lstStyle/>
          <a:p>
            <a:r>
              <a:rPr lang="fr-FR"/>
              <a:t>Cliquez sur l'icône pour ajouter une image</a:t>
            </a:r>
            <a:endParaRPr lang="fr-BE"/>
          </a:p>
        </p:txBody>
      </p:sp>
      <p:sp>
        <p:nvSpPr>
          <p:cNvPr id="44" name="Espace réservé du texte 3"/>
          <p:cNvSpPr>
            <a:spLocks noGrp="1"/>
          </p:cNvSpPr>
          <p:nvPr>
            <p:ph type="body" sz="quarter" idx="10" hasCustomPrompt="1"/>
          </p:nvPr>
        </p:nvSpPr>
        <p:spPr>
          <a:xfrm>
            <a:off x="696947"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5"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24" name="Titre 1">
            <a:extLst>
              <a:ext uri="{FF2B5EF4-FFF2-40B4-BE49-F238E27FC236}">
                <a16:creationId xmlns:a16="http://schemas.microsoft.com/office/drawing/2014/main" id="{B58771CB-608F-144C-9F65-9270B65AA13D}"/>
              </a:ext>
            </a:extLst>
          </p:cNvPr>
          <p:cNvSpPr>
            <a:spLocks noGrp="1"/>
          </p:cNvSpPr>
          <p:nvPr>
            <p:ph type="title"/>
          </p:nvPr>
        </p:nvSpPr>
        <p:spPr>
          <a:xfrm>
            <a:off x="696947" y="332255"/>
            <a:ext cx="9303449" cy="714780"/>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31" name="Espace réservé du texte 8"/>
          <p:cNvSpPr>
            <a:spLocks noGrp="1"/>
          </p:cNvSpPr>
          <p:nvPr>
            <p:ph type="body" sz="quarter" idx="28" hasCustomPrompt="1"/>
          </p:nvPr>
        </p:nvSpPr>
        <p:spPr>
          <a:xfrm>
            <a:off x="698309" y="1122538"/>
            <a:ext cx="105156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27622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Titre-sous-titre-texte-laptop gauche">
    <p:spTree>
      <p:nvGrpSpPr>
        <p:cNvPr id="1" name=""/>
        <p:cNvGrpSpPr/>
        <p:nvPr/>
      </p:nvGrpSpPr>
      <p:grpSpPr>
        <a:xfrm>
          <a:off x="0" y="0"/>
          <a:ext cx="0" cy="0"/>
          <a:chOff x="0" y="0"/>
          <a:chExt cx="0" cy="0"/>
        </a:xfrm>
      </p:grpSpPr>
      <p:grpSp>
        <p:nvGrpSpPr>
          <p:cNvPr id="2" name="Groupe 1"/>
          <p:cNvGrpSpPr/>
          <p:nvPr userDrawn="1"/>
        </p:nvGrpSpPr>
        <p:grpSpPr>
          <a:xfrm>
            <a:off x="226426" y="2184107"/>
            <a:ext cx="7342774" cy="4348688"/>
            <a:chOff x="226426" y="2184107"/>
            <a:chExt cx="7342774" cy="4348688"/>
          </a:xfrm>
        </p:grpSpPr>
        <p:grpSp>
          <p:nvGrpSpPr>
            <p:cNvPr id="19" name="Group 16"/>
            <p:cNvGrpSpPr/>
            <p:nvPr/>
          </p:nvGrpSpPr>
          <p:grpSpPr>
            <a:xfrm>
              <a:off x="799985" y="2184107"/>
              <a:ext cx="6309708" cy="4213169"/>
              <a:chOff x="-375492" y="1139528"/>
              <a:chExt cx="7415784" cy="4700016"/>
            </a:xfrm>
          </p:grpSpPr>
          <p:sp>
            <p:nvSpPr>
              <p:cNvPr id="21" name="Freeform 15"/>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9"/>
              <p:cNvSpPr/>
              <p:nvPr/>
            </p:nvSpPr>
            <p:spPr>
              <a:xfrm>
                <a:off x="-358010" y="1160080"/>
                <a:ext cx="7380820" cy="4658912"/>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13"/>
              <p:cNvSpPr/>
              <p:nvPr/>
            </p:nvSpPr>
            <p:spPr>
              <a:xfrm>
                <a:off x="4509682"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7"/>
            <p:cNvGrpSpPr/>
            <p:nvPr/>
          </p:nvGrpSpPr>
          <p:grpSpPr>
            <a:xfrm>
              <a:off x="226426" y="6342079"/>
              <a:ext cx="7342774" cy="190716"/>
              <a:chOff x="-1348120" y="5777967"/>
              <a:chExt cx="9361040" cy="187525"/>
            </a:xfrm>
          </p:grpSpPr>
          <p:sp>
            <p:nvSpPr>
              <p:cNvPr id="17" name="Trapezoid 6"/>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348120" y="5777967"/>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0" name="Forme libre 29"/>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34" name="Espace réservé pour une image  33"/>
          <p:cNvSpPr>
            <a:spLocks noGrp="1"/>
          </p:cNvSpPr>
          <p:nvPr userDrawn="1">
            <p:ph type="pic" sz="quarter" idx="14"/>
          </p:nvPr>
        </p:nvSpPr>
        <p:spPr>
          <a:xfrm>
            <a:off x="1032960" y="2479875"/>
            <a:ext cx="5849169" cy="3648568"/>
          </a:xfrm>
          <a:prstGeom prst="rect">
            <a:avLst/>
          </a:prstGeom>
        </p:spPr>
        <p:txBody>
          <a:bodyPr>
            <a:noAutofit/>
          </a:bodyPr>
          <a:lstStyle/>
          <a:p>
            <a:r>
              <a:rPr lang="fr-FR"/>
              <a:t>Cliquez sur l'icône pour ajouter une image</a:t>
            </a:r>
            <a:endParaRPr lang="fr-BE"/>
          </a:p>
        </p:txBody>
      </p:sp>
      <p:sp>
        <p:nvSpPr>
          <p:cNvPr id="35" name="Espace réservé du contenu 2">
            <a:extLst>
              <a:ext uri="{FF2B5EF4-FFF2-40B4-BE49-F238E27FC236}">
                <a16:creationId xmlns:a16="http://schemas.microsoft.com/office/drawing/2014/main" id="{3E3D732D-7E05-6A4A-B607-7D3CA3C25511}"/>
              </a:ext>
            </a:extLst>
          </p:cNvPr>
          <p:cNvSpPr>
            <a:spLocks noGrp="1"/>
          </p:cNvSpPr>
          <p:nvPr userDrawn="1">
            <p:ph idx="1" hasCustomPrompt="1"/>
          </p:nvPr>
        </p:nvSpPr>
        <p:spPr>
          <a:xfrm>
            <a:off x="7594600" y="2590801"/>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36" name="Espace réservé du contenu 2">
            <a:extLst>
              <a:ext uri="{FF2B5EF4-FFF2-40B4-BE49-F238E27FC236}">
                <a16:creationId xmlns:a16="http://schemas.microsoft.com/office/drawing/2014/main" id="{3E3D732D-7E05-6A4A-B607-7D3CA3C25511}"/>
              </a:ext>
            </a:extLst>
          </p:cNvPr>
          <p:cNvSpPr>
            <a:spLocks noGrp="1"/>
          </p:cNvSpPr>
          <p:nvPr userDrawn="1">
            <p:ph idx="15" hasCustomPrompt="1"/>
          </p:nvPr>
        </p:nvSpPr>
        <p:spPr>
          <a:xfrm>
            <a:off x="7594600" y="3735037"/>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37" name="Espace réservé du contenu 2">
            <a:extLst>
              <a:ext uri="{FF2B5EF4-FFF2-40B4-BE49-F238E27FC236}">
                <a16:creationId xmlns:a16="http://schemas.microsoft.com/office/drawing/2014/main" id="{3E3D732D-7E05-6A4A-B607-7D3CA3C25511}"/>
              </a:ext>
            </a:extLst>
          </p:cNvPr>
          <p:cNvSpPr>
            <a:spLocks noGrp="1"/>
          </p:cNvSpPr>
          <p:nvPr userDrawn="1">
            <p:ph idx="16" hasCustomPrompt="1"/>
          </p:nvPr>
        </p:nvSpPr>
        <p:spPr>
          <a:xfrm>
            <a:off x="7594600" y="4875067"/>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2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8" name="Connecteur droit 2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Espace réservé du texte 3"/>
          <p:cNvSpPr>
            <a:spLocks noGrp="1"/>
          </p:cNvSpPr>
          <p:nvPr>
            <p:ph type="body" sz="quarter" idx="10" hasCustomPrompt="1"/>
          </p:nvPr>
        </p:nvSpPr>
        <p:spPr>
          <a:xfrm>
            <a:off x="698309"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0"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25"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41"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391933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1" end="1"/>
                                            </p:txEl>
                                          </p:spTgt>
                                        </p:tgtEl>
                                        <p:attrNameLst>
                                          <p:attrName>style.visibility</p:attrName>
                                        </p:attrNameLst>
                                      </p:cBhvr>
                                      <p:to>
                                        <p:strVal val="visible"/>
                                      </p:to>
                                    </p:set>
                                    <p:animEffect transition="in" filter="fade">
                                      <p:cBhvr>
                                        <p:cTn id="18" dur="500"/>
                                        <p:tgtEl>
                                          <p:spTgt spid="3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xEl>
                                              <p:pRg st="0" end="0"/>
                                            </p:txEl>
                                          </p:spTgt>
                                        </p:tgtEl>
                                        <p:attrNameLst>
                                          <p:attrName>style.visibility</p:attrName>
                                        </p:attrNameLst>
                                      </p:cBhvr>
                                      <p:to>
                                        <p:strVal val="visible"/>
                                      </p:to>
                                    </p:set>
                                    <p:animEffect transition="in" filter="fade">
                                      <p:cBhvr>
                                        <p:cTn id="21" dur="500"/>
                                        <p:tgtEl>
                                          <p:spTgt spid="3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xEl>
                                              <p:pRg st="1" end="1"/>
                                            </p:txEl>
                                          </p:spTgt>
                                        </p:tgtEl>
                                        <p:attrNameLst>
                                          <p:attrName>style.visibility</p:attrName>
                                        </p:attrNameLst>
                                      </p:cBhvr>
                                      <p:to>
                                        <p:strVal val="visible"/>
                                      </p:to>
                                    </p:set>
                                    <p:animEffect transition="in" filter="fade">
                                      <p:cBhvr>
                                        <p:cTn id="24" dur="500"/>
                                        <p:tgtEl>
                                          <p:spTgt spid="36">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animEffect transition="in" filter="fade">
                                      <p:cBhvr>
                                        <p:cTn id="27" dur="500"/>
                                        <p:tgtEl>
                                          <p:spTgt spid="37">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xEl>
                                              <p:pRg st="1" end="1"/>
                                            </p:txEl>
                                          </p:spTgt>
                                        </p:tgtEl>
                                        <p:attrNameLst>
                                          <p:attrName>style.visibility</p:attrName>
                                        </p:attrNameLst>
                                      </p:cBhvr>
                                      <p:to>
                                        <p:strVal val="visible"/>
                                      </p:to>
                                    </p:set>
                                    <p:animEffect transition="in" filter="fade">
                                      <p:cBhvr>
                                        <p:cTn id="30"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apositive Titre-sous-titre-texte-laptop gauche (video)">
    <p:spTree>
      <p:nvGrpSpPr>
        <p:cNvPr id="1" name=""/>
        <p:cNvGrpSpPr/>
        <p:nvPr/>
      </p:nvGrpSpPr>
      <p:grpSpPr>
        <a:xfrm>
          <a:off x="0" y="0"/>
          <a:ext cx="0" cy="0"/>
          <a:chOff x="0" y="0"/>
          <a:chExt cx="0" cy="0"/>
        </a:xfrm>
      </p:grpSpPr>
      <p:grpSp>
        <p:nvGrpSpPr>
          <p:cNvPr id="2" name="Groupe 1"/>
          <p:cNvGrpSpPr/>
          <p:nvPr userDrawn="1"/>
        </p:nvGrpSpPr>
        <p:grpSpPr>
          <a:xfrm>
            <a:off x="226426" y="2184107"/>
            <a:ext cx="7342774" cy="4348688"/>
            <a:chOff x="226426" y="2184107"/>
            <a:chExt cx="7342774" cy="4348688"/>
          </a:xfrm>
        </p:grpSpPr>
        <p:grpSp>
          <p:nvGrpSpPr>
            <p:cNvPr id="19" name="Group 16"/>
            <p:cNvGrpSpPr/>
            <p:nvPr/>
          </p:nvGrpSpPr>
          <p:grpSpPr>
            <a:xfrm>
              <a:off x="799985" y="2184107"/>
              <a:ext cx="6309708" cy="4213169"/>
              <a:chOff x="-375492" y="1139528"/>
              <a:chExt cx="7415784" cy="4700016"/>
            </a:xfrm>
          </p:grpSpPr>
          <p:sp>
            <p:nvSpPr>
              <p:cNvPr id="21" name="Freeform 15"/>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9"/>
              <p:cNvSpPr/>
              <p:nvPr/>
            </p:nvSpPr>
            <p:spPr>
              <a:xfrm>
                <a:off x="-358010" y="1160080"/>
                <a:ext cx="7380820" cy="4658912"/>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13"/>
              <p:cNvSpPr/>
              <p:nvPr/>
            </p:nvSpPr>
            <p:spPr>
              <a:xfrm>
                <a:off x="4509682"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7"/>
            <p:cNvGrpSpPr/>
            <p:nvPr/>
          </p:nvGrpSpPr>
          <p:grpSpPr>
            <a:xfrm>
              <a:off x="226426" y="6342079"/>
              <a:ext cx="7342774" cy="190716"/>
              <a:chOff x="-1348120" y="5777967"/>
              <a:chExt cx="9361040" cy="187525"/>
            </a:xfrm>
          </p:grpSpPr>
          <p:sp>
            <p:nvSpPr>
              <p:cNvPr id="17" name="Trapezoid 6"/>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348120" y="5777967"/>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0" name="Forme libre 29"/>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35" name="Espace réservé du contenu 2">
            <a:extLst>
              <a:ext uri="{FF2B5EF4-FFF2-40B4-BE49-F238E27FC236}">
                <a16:creationId xmlns:a16="http://schemas.microsoft.com/office/drawing/2014/main" id="{3E3D732D-7E05-6A4A-B607-7D3CA3C25511}"/>
              </a:ext>
            </a:extLst>
          </p:cNvPr>
          <p:cNvSpPr>
            <a:spLocks noGrp="1"/>
          </p:cNvSpPr>
          <p:nvPr userDrawn="1">
            <p:ph idx="1" hasCustomPrompt="1"/>
          </p:nvPr>
        </p:nvSpPr>
        <p:spPr>
          <a:xfrm>
            <a:off x="7594600" y="2590801"/>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36" name="Espace réservé du contenu 2">
            <a:extLst>
              <a:ext uri="{FF2B5EF4-FFF2-40B4-BE49-F238E27FC236}">
                <a16:creationId xmlns:a16="http://schemas.microsoft.com/office/drawing/2014/main" id="{3E3D732D-7E05-6A4A-B607-7D3CA3C25511}"/>
              </a:ext>
            </a:extLst>
          </p:cNvPr>
          <p:cNvSpPr>
            <a:spLocks noGrp="1"/>
          </p:cNvSpPr>
          <p:nvPr userDrawn="1">
            <p:ph idx="15" hasCustomPrompt="1"/>
          </p:nvPr>
        </p:nvSpPr>
        <p:spPr>
          <a:xfrm>
            <a:off x="7594600" y="3735037"/>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37" name="Espace réservé du contenu 2">
            <a:extLst>
              <a:ext uri="{FF2B5EF4-FFF2-40B4-BE49-F238E27FC236}">
                <a16:creationId xmlns:a16="http://schemas.microsoft.com/office/drawing/2014/main" id="{3E3D732D-7E05-6A4A-B607-7D3CA3C25511}"/>
              </a:ext>
            </a:extLst>
          </p:cNvPr>
          <p:cNvSpPr>
            <a:spLocks noGrp="1"/>
          </p:cNvSpPr>
          <p:nvPr userDrawn="1">
            <p:ph idx="16" hasCustomPrompt="1"/>
          </p:nvPr>
        </p:nvSpPr>
        <p:spPr>
          <a:xfrm>
            <a:off x="7594600" y="4875067"/>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2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8" name="Connecteur droit 2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Espace réservé du texte 3"/>
          <p:cNvSpPr>
            <a:spLocks noGrp="1"/>
          </p:cNvSpPr>
          <p:nvPr>
            <p:ph type="body" sz="quarter" idx="10" hasCustomPrompt="1"/>
          </p:nvPr>
        </p:nvSpPr>
        <p:spPr>
          <a:xfrm>
            <a:off x="698309"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0"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4" name="Espace réservé de l'élément multimédia 3"/>
          <p:cNvSpPr>
            <a:spLocks noGrp="1"/>
          </p:cNvSpPr>
          <p:nvPr>
            <p:ph type="media" sz="quarter" idx="17"/>
          </p:nvPr>
        </p:nvSpPr>
        <p:spPr>
          <a:xfrm>
            <a:off x="1030288" y="2466975"/>
            <a:ext cx="5907087" cy="3657600"/>
          </a:xfrm>
          <a:prstGeom prst="rect">
            <a:avLst/>
          </a:prstGeom>
        </p:spPr>
        <p:txBody>
          <a:bodyPr/>
          <a:lstStyle/>
          <a:p>
            <a:r>
              <a:rPr lang="fr-FR"/>
              <a:t>Cliquez sur l'icône pour ajouter l'élément multimédia</a:t>
            </a:r>
            <a:endParaRPr lang="fr-BE"/>
          </a:p>
        </p:txBody>
      </p:sp>
      <p:sp>
        <p:nvSpPr>
          <p:cNvPr id="25"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34"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18952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xEl>
                                              <p:pRg st="1" end="1"/>
                                            </p:txEl>
                                          </p:spTgt>
                                        </p:tgtEl>
                                        <p:attrNameLst>
                                          <p:attrName>style.visibility</p:attrName>
                                        </p:attrNameLst>
                                      </p:cBhvr>
                                      <p:to>
                                        <p:strVal val="visible"/>
                                      </p:to>
                                    </p:set>
                                    <p:animEffect transition="in" filter="fade">
                                      <p:cBhvr>
                                        <p:cTn id="14" dur="500"/>
                                        <p:tgtEl>
                                          <p:spTgt spid="3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fade">
                                      <p:cBhvr>
                                        <p:cTn id="17" dur="500"/>
                                        <p:tgtEl>
                                          <p:spTgt spid="36">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xEl>
                                              <p:pRg st="1" end="1"/>
                                            </p:txEl>
                                          </p:spTgt>
                                        </p:tgtEl>
                                        <p:attrNameLst>
                                          <p:attrName>style.visibility</p:attrName>
                                        </p:attrNameLst>
                                      </p:cBhvr>
                                      <p:to>
                                        <p:strVal val="visible"/>
                                      </p:to>
                                    </p:set>
                                    <p:animEffect transition="in" filter="fade">
                                      <p:cBhvr>
                                        <p:cTn id="20" dur="500"/>
                                        <p:tgtEl>
                                          <p:spTgt spid="36">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xEl>
                                              <p:pRg st="0" end="0"/>
                                            </p:txEl>
                                          </p:spTgt>
                                        </p:tgtEl>
                                        <p:attrNameLst>
                                          <p:attrName>style.visibility</p:attrName>
                                        </p:attrNameLst>
                                      </p:cBhvr>
                                      <p:to>
                                        <p:strVal val="visible"/>
                                      </p:to>
                                    </p:set>
                                    <p:animEffect transition="in" filter="fade">
                                      <p:cBhvr>
                                        <p:cTn id="23" dur="500"/>
                                        <p:tgtEl>
                                          <p:spTgt spid="3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xEl>
                                              <p:pRg st="1" end="1"/>
                                            </p:txEl>
                                          </p:spTgt>
                                        </p:tgtEl>
                                        <p:attrNameLst>
                                          <p:attrName>style.visibility</p:attrName>
                                        </p:attrNameLst>
                                      </p:cBhvr>
                                      <p:to>
                                        <p:strVal val="visible"/>
                                      </p:to>
                                    </p:set>
                                    <p:animEffect transition="in" filter="fade">
                                      <p:cBhvr>
                                        <p:cTn id="26"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Titre-sous-titre-texte-img gauche">
    <p:spTree>
      <p:nvGrpSpPr>
        <p:cNvPr id="1" name=""/>
        <p:cNvGrpSpPr/>
        <p:nvPr/>
      </p:nvGrpSpPr>
      <p:grpSpPr>
        <a:xfrm>
          <a:off x="0" y="0"/>
          <a:ext cx="0" cy="0"/>
          <a:chOff x="0" y="0"/>
          <a:chExt cx="0" cy="0"/>
        </a:xfrm>
      </p:grpSpPr>
      <p:sp>
        <p:nvSpPr>
          <p:cNvPr id="32" name="Forme libre 31">
            <a:extLst>
              <a:ext uri="{FF2B5EF4-FFF2-40B4-BE49-F238E27FC236}">
                <a16:creationId xmlns:a16="http://schemas.microsoft.com/office/drawing/2014/main" id="{5D1EA9D8-7A10-CC4D-BE05-CEAFDAB35D07}"/>
              </a:ext>
            </a:extLst>
          </p:cNvPr>
          <p:cNvSpPr/>
          <p:nvPr userDrawn="1"/>
        </p:nvSpPr>
        <p:spPr>
          <a:xfrm rot="5280000" flipH="1">
            <a:off x="-49610" y="4059344"/>
            <a:ext cx="6808682" cy="7606231"/>
          </a:xfrm>
          <a:custGeom>
            <a:avLst/>
            <a:gdLst>
              <a:gd name="connsiteX0" fmla="*/ 6808521 w 6808682"/>
              <a:gd name="connsiteY0" fmla="*/ 2897694 h 7606231"/>
              <a:gd name="connsiteX1" fmla="*/ 6647525 w 6808682"/>
              <a:gd name="connsiteY1" fmla="*/ 2556862 h 7606231"/>
              <a:gd name="connsiteX2" fmla="*/ 6920 w 6808682"/>
              <a:gd name="connsiteY2" fmla="*/ 464 h 7606231"/>
              <a:gd name="connsiteX3" fmla="*/ 0 w 6808682"/>
              <a:gd name="connsiteY3" fmla="*/ 0 h 7606231"/>
              <a:gd name="connsiteX4" fmla="*/ 501174 w 6808682"/>
              <a:gd name="connsiteY4" fmla="*/ 5870589 h 7606231"/>
              <a:gd name="connsiteX5" fmla="*/ 771545 w 6808682"/>
              <a:gd name="connsiteY5" fmla="*/ 5943969 h 7606231"/>
              <a:gd name="connsiteX6" fmla="*/ 3877793 w 6808682"/>
              <a:gd name="connsiteY6" fmla="*/ 7515767 h 7606231"/>
              <a:gd name="connsiteX7" fmla="*/ 4568354 w 6808682"/>
              <a:gd name="connsiteY7" fmla="*/ 7353949 h 7606231"/>
              <a:gd name="connsiteX8" fmla="*/ 6756377 w 6808682"/>
              <a:gd name="connsiteY8" fmla="*/ 3124225 h 7606231"/>
              <a:gd name="connsiteX9" fmla="*/ 6808521 w 6808682"/>
              <a:gd name="connsiteY9" fmla="*/ 2897694 h 760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8682" h="7606231">
                <a:moveTo>
                  <a:pt x="6808521" y="2897694"/>
                </a:moveTo>
                <a:cubicBezTo>
                  <a:pt x="6805162" y="2769825"/>
                  <a:pt x="6749260" y="2645200"/>
                  <a:pt x="6647525" y="2556862"/>
                </a:cubicBezTo>
                <a:cubicBezTo>
                  <a:pt x="5917626" y="1923203"/>
                  <a:pt x="3713878" y="299365"/>
                  <a:pt x="6920" y="464"/>
                </a:cubicBezTo>
                <a:lnTo>
                  <a:pt x="0" y="0"/>
                </a:lnTo>
                <a:lnTo>
                  <a:pt x="501174" y="5870589"/>
                </a:lnTo>
                <a:lnTo>
                  <a:pt x="771545" y="5943969"/>
                </a:lnTo>
                <a:cubicBezTo>
                  <a:pt x="2163587" y="6358398"/>
                  <a:pt x="3293867" y="7088281"/>
                  <a:pt x="3877793" y="7515767"/>
                </a:cubicBezTo>
                <a:cubicBezTo>
                  <a:pt x="4108977" y="7685073"/>
                  <a:pt x="4436536" y="7608660"/>
                  <a:pt x="4568354" y="7353949"/>
                </a:cubicBezTo>
                <a:lnTo>
                  <a:pt x="6756377" y="3124225"/>
                </a:lnTo>
                <a:cubicBezTo>
                  <a:pt x="6793639" y="3052305"/>
                  <a:pt x="6810538" y="2974416"/>
                  <a:pt x="6808521" y="2897694"/>
                </a:cubicBezTo>
                <a:close/>
              </a:path>
            </a:pathLst>
          </a:custGeom>
          <a:solidFill>
            <a:srgbClr val="0066B3"/>
          </a:solidFill>
          <a:ln w="9514" cap="flat">
            <a:noFill/>
            <a:prstDash val="solid"/>
            <a:miter/>
          </a:ln>
        </p:spPr>
        <p:txBody>
          <a:bodyPr wrap="square" rtlCol="0" anchor="ctr">
            <a:noAutofit/>
          </a:bodyPr>
          <a:lstStyle/>
          <a:p>
            <a:endParaRPr lang="fr-FR"/>
          </a:p>
        </p:txBody>
      </p:sp>
      <p:sp>
        <p:nvSpPr>
          <p:cNvPr id="8" name="Titre 1">
            <a:extLst>
              <a:ext uri="{FF2B5EF4-FFF2-40B4-BE49-F238E27FC236}">
                <a16:creationId xmlns:a16="http://schemas.microsoft.com/office/drawing/2014/main" id="{B58771CB-608F-144C-9F65-9270B65AA13D}"/>
              </a:ext>
            </a:extLst>
          </p:cNvPr>
          <p:cNvSpPr>
            <a:spLocks noGrp="1"/>
          </p:cNvSpPr>
          <p:nvPr>
            <p:ph type="title"/>
          </p:nvPr>
        </p:nvSpPr>
        <p:spPr>
          <a:xfrm>
            <a:off x="5473700" y="1584325"/>
            <a:ext cx="6127750" cy="1325563"/>
          </a:xfrm>
          <a:prstGeom prst="rect">
            <a:avLst/>
          </a:prstGeom>
        </p:spPr>
        <p:txBody>
          <a:bodyPr lIns="0" tIns="0" rIns="0" bIns="0" anchor="b">
            <a:noAutofit/>
          </a:bodyPr>
          <a:lstStyle>
            <a:lvl1pPr>
              <a:defRPr sz="4000" b="1">
                <a:solidFill>
                  <a:srgbClr val="0066B3"/>
                </a:solidFill>
                <a:latin typeface="Segoe UI Semibold" panose="020B0702040204020203" pitchFamily="34" charset="0"/>
                <a:cs typeface="Segoe UI Semibold" panose="020B0702040204020203" pitchFamily="34" charset="0"/>
              </a:defRPr>
            </a:lvl1pPr>
          </a:lstStyle>
          <a:p>
            <a:r>
              <a:rPr lang="fr-FR"/>
              <a:t>Modifiez le style du titre</a:t>
            </a:r>
            <a:endParaRPr lang="fr-FR" dirty="0"/>
          </a:p>
        </p:txBody>
      </p:sp>
      <p:sp>
        <p:nvSpPr>
          <p:cNvPr id="9"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5473700" y="3477986"/>
            <a:ext cx="6127750" cy="2979964"/>
          </a:xfrm>
          <a:prstGeom prst="rect">
            <a:avLst/>
          </a:prstGeom>
        </p:spPr>
        <p:txBody>
          <a:bodyPr lIns="0" tIns="0" rIns="0" bIns="0">
            <a:noAutofit/>
          </a:bodyPr>
          <a:lstStyle>
            <a:lvl1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1pPr>
            <a:lvl2pPr>
              <a:spcAft>
                <a:spcPts val="600"/>
              </a:spcAft>
              <a:defRPr sz="1400">
                <a:solidFill>
                  <a:srgbClr val="58585A"/>
                </a:solidFill>
                <a:latin typeface="Segoe UI Light" panose="020B0502040204020203" pitchFamily="34" charset="0"/>
                <a:cs typeface="Segoe UI Light" panose="020B0502040204020203" pitchFamily="34" charset="0"/>
              </a:defRPr>
            </a:lvl2pPr>
            <a:lvl3pPr>
              <a:spcAft>
                <a:spcPts val="600"/>
              </a:spcAft>
              <a:defRPr sz="1400">
                <a:solidFill>
                  <a:srgbClr val="58585A"/>
                </a:solidFill>
                <a:latin typeface="Segoe UI Light" panose="020B0502040204020203" pitchFamily="34" charset="0"/>
                <a:cs typeface="Segoe UI Light" panose="020B0502040204020203" pitchFamily="34" charset="0"/>
              </a:defRPr>
            </a:lvl3pPr>
            <a:lvl4pPr>
              <a:spcAft>
                <a:spcPts val="600"/>
              </a:spcAft>
              <a:defRPr sz="1400">
                <a:solidFill>
                  <a:srgbClr val="58585A"/>
                </a:solidFill>
                <a:latin typeface="Segoe UI Light" panose="020B0502040204020203" pitchFamily="34" charset="0"/>
                <a:cs typeface="Segoe UI Light" panose="020B0502040204020203" pitchFamily="34" charset="0"/>
              </a:defRPr>
            </a:lvl4pPr>
            <a:lvl5pP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8"/>
          <p:cNvSpPr>
            <a:spLocks noGrp="1"/>
          </p:cNvSpPr>
          <p:nvPr>
            <p:ph type="body" sz="quarter" idx="13" hasCustomPrompt="1"/>
          </p:nvPr>
        </p:nvSpPr>
        <p:spPr>
          <a:xfrm>
            <a:off x="5473700" y="2909888"/>
            <a:ext cx="612775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
        <p:nvSpPr>
          <p:cNvPr id="28" name="Espace réservé pour une image  27"/>
          <p:cNvSpPr>
            <a:spLocks noGrp="1"/>
          </p:cNvSpPr>
          <p:nvPr>
            <p:ph type="pic" sz="quarter" idx="14"/>
          </p:nvPr>
        </p:nvSpPr>
        <p:spPr>
          <a:xfrm rot="-420000">
            <a:off x="-19049" y="-38098"/>
            <a:ext cx="4758795" cy="5879213"/>
          </a:xfrm>
          <a:custGeom>
            <a:avLst/>
            <a:gdLst>
              <a:gd name="connsiteX0" fmla="*/ 3247812 w 4758795"/>
              <a:gd name="connsiteY0" fmla="*/ 0 h 5879213"/>
              <a:gd name="connsiteX1" fmla="*/ 3255069 w 4758795"/>
              <a:gd name="connsiteY1" fmla="*/ 9220 h 5879213"/>
              <a:gd name="connsiteX2" fmla="*/ 4730668 w 4758795"/>
              <a:gd name="connsiteY2" fmla="*/ 2620292 h 5879213"/>
              <a:gd name="connsiteX3" fmla="*/ 4549934 w 4758795"/>
              <a:gd name="connsiteY3" fmla="*/ 3169004 h 5879213"/>
              <a:gd name="connsiteX4" fmla="*/ 581432 w 4758795"/>
              <a:gd name="connsiteY4" fmla="*/ 5801306 h 5879213"/>
              <a:gd name="connsiteX5" fmla="*/ 22778 w 4758795"/>
              <a:gd name="connsiteY5" fmla="*/ 5769446 h 5879213"/>
              <a:gd name="connsiteX6" fmla="*/ 0 w 4758795"/>
              <a:gd name="connsiteY6" fmla="*/ 5745589 h 5879213"/>
              <a:gd name="connsiteX7" fmla="*/ 0 w 4758795"/>
              <a:gd name="connsiteY7" fmla="*/ 0 h 587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8795" h="5879213">
                <a:moveTo>
                  <a:pt x="3247812" y="0"/>
                </a:moveTo>
                <a:lnTo>
                  <a:pt x="3255069" y="9220"/>
                </a:lnTo>
                <a:cubicBezTo>
                  <a:pt x="4121330" y="1136184"/>
                  <a:pt x="4548747" y="2118996"/>
                  <a:pt x="4730668" y="2620292"/>
                </a:cubicBezTo>
                <a:cubicBezTo>
                  <a:pt x="4804186" y="2822944"/>
                  <a:pt x="4730012" y="3049724"/>
                  <a:pt x="4549934" y="3169004"/>
                </a:cubicBezTo>
                <a:lnTo>
                  <a:pt x="581432" y="5801306"/>
                </a:lnTo>
                <a:cubicBezTo>
                  <a:pt x="402158" y="5920171"/>
                  <a:pt x="175435" y="5897864"/>
                  <a:pt x="22778" y="5769446"/>
                </a:cubicBezTo>
                <a:lnTo>
                  <a:pt x="0" y="5745589"/>
                </a:lnTo>
                <a:lnTo>
                  <a:pt x="0" y="0"/>
                </a:lnTo>
                <a:close/>
              </a:path>
            </a:pathLst>
          </a:custGeom>
        </p:spPr>
        <p:txBody>
          <a:bodyPr wrap="square">
            <a:noAutofit/>
          </a:bodyPr>
          <a:lstStyle/>
          <a:p>
            <a:r>
              <a:rPr lang="fr-FR"/>
              <a:t>Cliquez sur l'icône pour ajouter une image</a:t>
            </a:r>
            <a:endParaRPr lang="fr-BE"/>
          </a:p>
        </p:txBody>
      </p:sp>
      <p:sp>
        <p:nvSpPr>
          <p:cNvPr id="39" name="Espace réservé du texte 38"/>
          <p:cNvSpPr>
            <a:spLocks noGrp="1"/>
          </p:cNvSpPr>
          <p:nvPr>
            <p:ph type="body" sz="quarter" idx="15"/>
          </p:nvPr>
        </p:nvSpPr>
        <p:spPr>
          <a:xfrm>
            <a:off x="2365828" y="5457371"/>
            <a:ext cx="2657851" cy="1400628"/>
          </a:xfrm>
          <a:prstGeom prst="rect">
            <a:avLst/>
          </a:prstGeom>
        </p:spPr>
        <p:txBody>
          <a:bodyP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0" name="ZoneTexte 39"/>
          <p:cNvSpPr txBox="1"/>
          <p:nvPr userDrawn="1"/>
        </p:nvSpPr>
        <p:spPr>
          <a:xfrm>
            <a:off x="3352800" y="6052457"/>
            <a:ext cx="184731" cy="369332"/>
          </a:xfrm>
          <a:prstGeom prst="rect">
            <a:avLst/>
          </a:prstGeom>
          <a:noFill/>
        </p:spPr>
        <p:txBody>
          <a:bodyPr wrap="none" rtlCol="0">
            <a:noAutofit/>
          </a:bodyPr>
          <a:lstStyle/>
          <a:p>
            <a:endParaRPr lang="fr-BE" dirty="0"/>
          </a:p>
        </p:txBody>
      </p:sp>
      <p:sp>
        <p:nvSpPr>
          <p:cNvPr id="42"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12"/>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43" name="Imag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44" name="Connecteur droit 43"/>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86DC3D42-776C-9142-8B9B-84FE654BE7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2325" y="243288"/>
            <a:ext cx="1619250" cy="413808"/>
          </a:xfrm>
          <a:prstGeom prst="rect">
            <a:avLst/>
          </a:prstGeom>
        </p:spPr>
      </p:pic>
    </p:spTree>
    <p:extLst>
      <p:ext uri="{BB962C8B-B14F-4D97-AF65-F5344CB8AC3E}">
        <p14:creationId xmlns:p14="http://schemas.microsoft.com/office/powerpoint/2010/main" val="118550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path" presetSubtype="0" accel="50000" decel="50000" fill="hold" grpId="0" nodeType="withEffect" nodePh="1">
                                  <p:stCondLst>
                                    <p:cond delay="0"/>
                                  </p:stCondLst>
                                  <p:endCondLst>
                                    <p:cond evt="begin" delay="0">
                                      <p:tn val="8"/>
                                    </p:cond>
                                  </p:endCondLst>
                                  <p:childTnLst>
                                    <p:animMotion origin="layout" path="M -0.22969 -0.61482 L 2.08333E-7 3.33333E-6 " pathEditMode="relative" rAng="0" ptsTypes="AA">
                                      <p:cBhvr>
                                        <p:cTn id="9" dur="2000" fill="hold"/>
                                        <p:tgtEl>
                                          <p:spTgt spid="28"/>
                                        </p:tgtEl>
                                        <p:attrNameLst>
                                          <p:attrName>ppt_x</p:attrName>
                                          <p:attrName>ppt_y</p:attrName>
                                        </p:attrNameLst>
                                      </p:cBhvr>
                                      <p:rCtr x="11484" y="30741"/>
                                    </p:animMotion>
                                  </p:childTnLst>
                                </p:cTn>
                              </p:par>
                              <p:par>
                                <p:cTn id="10" presetID="8" presetClass="emph" presetSubtype="0" decel="25000" fill="hold" grpId="2" nodeType="withEffect" nodePh="1">
                                  <p:stCondLst>
                                    <p:cond delay="0"/>
                                  </p:stCondLst>
                                  <p:endCondLst>
                                    <p:cond evt="begin" delay="0">
                                      <p:tn val="10"/>
                                    </p:cond>
                                  </p:endCondLst>
                                  <p:childTnLst>
                                    <p:animRot by="420000">
                                      <p:cBhvr>
                                        <p:cTn id="11" dur="2000" fill="hold"/>
                                        <p:tgtEl>
                                          <p:spTgt spid="28"/>
                                        </p:tgtEl>
                                        <p:attrNameLst>
                                          <p:attrName>r</p:attrName>
                                        </p:attrNameLst>
                                      </p:cBhvr>
                                    </p:animRot>
                                  </p:childTnLst>
                                </p:cTn>
                              </p:par>
                              <p:par>
                                <p:cTn id="12" presetID="10" presetClass="entr" presetSubtype="0" fill="hold" grpId="1" nodeType="withEffect">
                                  <p:stCondLst>
                                    <p:cond delay="25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42" presetClass="path" presetSubtype="0" accel="50000" decel="50000" fill="hold" grpId="0" nodeType="withEffect">
                                  <p:stCondLst>
                                    <p:cond delay="0"/>
                                  </p:stCondLst>
                                  <p:childTnLst>
                                    <p:animMotion origin="layout" path="M 0.10456 0.43981 L -2.08333E-7 3.7037E-6 " pathEditMode="relative" rAng="0" ptsTypes="AA">
                                      <p:cBhvr>
                                        <p:cTn id="16" dur="2000" fill="hold"/>
                                        <p:tgtEl>
                                          <p:spTgt spid="32"/>
                                        </p:tgtEl>
                                        <p:attrNameLst>
                                          <p:attrName>ppt_x</p:attrName>
                                          <p:attrName>ppt_y</p:attrName>
                                        </p:attrNameLst>
                                      </p:cBhvr>
                                      <p:rCtr x="-5234" y="-21991"/>
                                    </p:animMotion>
                                  </p:childTnLst>
                                </p:cTn>
                              </p:par>
                              <p:par>
                                <p:cTn id="17" presetID="8" presetClass="emph" presetSubtype="0" fill="hold" grpId="2" nodeType="withEffect">
                                  <p:stCondLst>
                                    <p:cond delay="0"/>
                                  </p:stCondLst>
                                  <p:childTnLst>
                                    <p:animRot by="-300000">
                                      <p:cBhvr>
                                        <p:cTn id="18" dur="2000" fill="hold"/>
                                        <p:tgtEl>
                                          <p:spTgt spid="32"/>
                                        </p:tgtEl>
                                        <p:attrNameLst>
                                          <p:attrName>r</p:attrName>
                                        </p:attrNameLst>
                                      </p:cBhvr>
                                    </p:animRo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fade">
                                      <p:cBhvr>
                                        <p:cTn id="22" dur="500"/>
                                        <p:tgtEl>
                                          <p:spTgt spid="39">
                                            <p:txEl>
                                              <p:pRg st="0" end="0"/>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9">
                                            <p:txEl>
                                              <p:pRg st="1" end="1"/>
                                            </p:txEl>
                                          </p:spTgt>
                                        </p:tgtEl>
                                        <p:attrNameLst>
                                          <p:attrName>style.visibility</p:attrName>
                                        </p:attrNameLst>
                                      </p:cBhvr>
                                      <p:to>
                                        <p:strVal val="visible"/>
                                      </p:to>
                                    </p:set>
                                    <p:animEffect transition="in" filter="fade">
                                      <p:cBhvr>
                                        <p:cTn id="26" dur="500"/>
                                        <p:tgtEl>
                                          <p:spTgt spid="39">
                                            <p:txEl>
                                              <p:pRg st="1" end="1"/>
                                            </p:txEl>
                                          </p:spTgt>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39">
                                            <p:txEl>
                                              <p:pRg st="2" end="2"/>
                                            </p:txEl>
                                          </p:spTgt>
                                        </p:tgtEl>
                                        <p:attrNameLst>
                                          <p:attrName>style.visibility</p:attrName>
                                        </p:attrNameLst>
                                      </p:cBhvr>
                                      <p:to>
                                        <p:strVal val="visible"/>
                                      </p:to>
                                    </p:set>
                                    <p:animEffect transition="in" filter="fade">
                                      <p:cBhvr>
                                        <p:cTn id="30" dur="500"/>
                                        <p:tgtEl>
                                          <p:spTgt spid="39">
                                            <p:txEl>
                                              <p:pRg st="2" end="2"/>
                                            </p:txEl>
                                          </p:spTgt>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39">
                                            <p:txEl>
                                              <p:pRg st="3" end="3"/>
                                            </p:txEl>
                                          </p:spTgt>
                                        </p:tgtEl>
                                        <p:attrNameLst>
                                          <p:attrName>style.visibility</p:attrName>
                                        </p:attrNameLst>
                                      </p:cBhvr>
                                      <p:to>
                                        <p:strVal val="visible"/>
                                      </p:to>
                                    </p:set>
                                    <p:animEffect transition="in" filter="fade">
                                      <p:cBhvr>
                                        <p:cTn id="34" dur="500"/>
                                        <p:tgtEl>
                                          <p:spTgt spid="39">
                                            <p:txEl>
                                              <p:pRg st="3" end="3"/>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39">
                                            <p:txEl>
                                              <p:pRg st="4" end="4"/>
                                            </p:txEl>
                                          </p:spTgt>
                                        </p:tgtEl>
                                        <p:attrNameLst>
                                          <p:attrName>style.visibility</p:attrName>
                                        </p:attrNameLst>
                                      </p:cBhvr>
                                      <p:to>
                                        <p:strVal val="visible"/>
                                      </p:to>
                                    </p:set>
                                    <p:animEffect transition="in" filter="fade">
                                      <p:cBhvr>
                                        <p:cTn id="38"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28" grpId="0"/>
      <p:bldP spid="28" grpId="1"/>
      <p:bldP spid="28" grpId="2"/>
      <p:bldP spid="39" grpId="0" uiExpand="1"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V2">
    <p:spTree>
      <p:nvGrpSpPr>
        <p:cNvPr id="1" name=""/>
        <p:cNvGrpSpPr/>
        <p:nvPr/>
      </p:nvGrpSpPr>
      <p:grpSpPr>
        <a:xfrm>
          <a:off x="0" y="0"/>
          <a:ext cx="0" cy="0"/>
          <a:chOff x="0" y="0"/>
          <a:chExt cx="0" cy="0"/>
        </a:xfrm>
      </p:grpSpPr>
      <p:sp>
        <p:nvSpPr>
          <p:cNvPr id="10" name="Espace réservé du texte 8"/>
          <p:cNvSpPr>
            <a:spLocks noGrp="1"/>
          </p:cNvSpPr>
          <p:nvPr>
            <p:ph type="body" sz="quarter" idx="11"/>
          </p:nvPr>
        </p:nvSpPr>
        <p:spPr>
          <a:xfrm>
            <a:off x="703281" y="4668929"/>
            <a:ext cx="4953000" cy="477111"/>
          </a:xfrm>
          <a:prstGeom prst="rect">
            <a:avLst/>
          </a:prstGeom>
        </p:spPr>
        <p:txBody>
          <a:bodyPr lIns="0" tIns="0" rIns="0" bIns="0">
            <a:noAutofit/>
          </a:bodyPr>
          <a:lstStyle>
            <a:lvl1pPr marL="0" indent="0">
              <a:buNone/>
              <a:defRPr sz="160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1600">
                <a:solidFill>
                  <a:schemeClr val="bg1"/>
                </a:solidFill>
                <a:latin typeface="Segoe UI Light" panose="020B0502040204020203" pitchFamily="34" charset="0"/>
                <a:cs typeface="Segoe UI Light" panose="020B0502040204020203" pitchFamily="34" charset="0"/>
              </a:defRPr>
            </a:lvl2pPr>
            <a:lvl3pPr marL="914400" indent="0">
              <a:buNone/>
              <a:defRPr sz="1600">
                <a:solidFill>
                  <a:schemeClr val="bg1"/>
                </a:solidFill>
                <a:latin typeface="Segoe UI Light" panose="020B0502040204020203" pitchFamily="34" charset="0"/>
                <a:cs typeface="Segoe UI Light" panose="020B0502040204020203" pitchFamily="34" charset="0"/>
              </a:defRPr>
            </a:lvl3pPr>
            <a:lvl4pPr marL="1371600" indent="0">
              <a:buNone/>
              <a:defRPr sz="1600">
                <a:solidFill>
                  <a:schemeClr val="bg1"/>
                </a:solidFill>
                <a:latin typeface="Segoe UI Light" panose="020B0502040204020203" pitchFamily="34" charset="0"/>
                <a:cs typeface="Segoe UI Light" panose="020B0502040204020203" pitchFamily="34" charset="0"/>
              </a:defRPr>
            </a:lvl4pPr>
            <a:lvl5pPr marL="1828800" indent="0">
              <a:buNone/>
              <a:defRPr sz="1600">
                <a:solidFill>
                  <a:schemeClr val="bg1"/>
                </a:solidFill>
                <a:latin typeface="Segoe UI Light" panose="020B0502040204020203" pitchFamily="34" charset="0"/>
                <a:cs typeface="Segoe UI Light" panose="020B0502040204020203" pitchFamily="34" charset="0"/>
              </a:defRPr>
            </a:lvl5pPr>
          </a:lstStyle>
          <a:p>
            <a:pPr lvl="0"/>
            <a:r>
              <a:rPr lang="fr-FR"/>
              <a:t>Modifier les styles du texte du masque</a:t>
            </a:r>
          </a:p>
        </p:txBody>
      </p:sp>
      <p:sp>
        <p:nvSpPr>
          <p:cNvPr id="11" name="Espace réservé du texte 8"/>
          <p:cNvSpPr>
            <a:spLocks noGrp="1"/>
          </p:cNvSpPr>
          <p:nvPr>
            <p:ph type="body" sz="quarter" idx="12"/>
          </p:nvPr>
        </p:nvSpPr>
        <p:spPr>
          <a:xfrm>
            <a:off x="703281" y="2090420"/>
            <a:ext cx="4953000" cy="2460399"/>
          </a:xfrm>
          <a:prstGeom prst="rect">
            <a:avLst/>
          </a:prstGeom>
        </p:spPr>
        <p:txBody>
          <a:bodyPr lIns="0" tIns="0" rIns="0" bIns="0" anchor="b">
            <a:noAutofit/>
          </a:bodyPr>
          <a:lstStyle>
            <a:lvl1pPr marL="0" indent="0">
              <a:buNone/>
              <a:defRPr sz="3200" b="1">
                <a:solidFill>
                  <a:schemeClr val="accent1"/>
                </a:solidFill>
                <a:latin typeface="Segoe UI" panose="020B0502040204020203" pitchFamily="34" charset="0"/>
                <a:cs typeface="Segoe UI" panose="020B0502040204020203" pitchFamily="34" charset="0"/>
              </a:defRPr>
            </a:lvl1pPr>
          </a:lstStyle>
          <a:p>
            <a:pPr lvl="0"/>
            <a:r>
              <a:rPr lang="fr-FR"/>
              <a:t>Modifier les styles du texte du masque</a:t>
            </a:r>
          </a:p>
        </p:txBody>
      </p:sp>
      <p:sp>
        <p:nvSpPr>
          <p:cNvPr id="12" name="Espace réservé du texte 8"/>
          <p:cNvSpPr>
            <a:spLocks noGrp="1"/>
          </p:cNvSpPr>
          <p:nvPr>
            <p:ph type="body" sz="quarter" idx="13" hasCustomPrompt="1"/>
          </p:nvPr>
        </p:nvSpPr>
        <p:spPr>
          <a:xfrm>
            <a:off x="703281" y="5264150"/>
            <a:ext cx="4953000" cy="361950"/>
          </a:xfrm>
          <a:prstGeom prst="rect">
            <a:avLst/>
          </a:prstGeom>
        </p:spPr>
        <p:txBody>
          <a:bodyPr lIns="0" tIns="0" rIns="0" bIns="0">
            <a:noAutofit/>
          </a:bodyPr>
          <a:lstStyle>
            <a:lvl1pPr marL="0" indent="0" algn="l">
              <a:buNone/>
              <a:defRPr sz="1400">
                <a:solidFill>
                  <a:schemeClr val="tx1">
                    <a:lumMod val="65000"/>
                    <a:lumOff val="35000"/>
                  </a:schemeClr>
                </a:solidFill>
                <a:latin typeface="Segoe UI" panose="020B0502040204020203" pitchFamily="34" charset="0"/>
                <a:cs typeface="Segoe UI" panose="020B0502040204020203" pitchFamily="34" charset="0"/>
              </a:defRPr>
            </a:lvl1pPr>
            <a:lvl2pPr marL="457200" indent="0" algn="r">
              <a:buNone/>
              <a:defRPr sz="1600">
                <a:solidFill>
                  <a:schemeClr val="bg1"/>
                </a:solidFill>
                <a:latin typeface="Segoe UI Light" panose="020B0502040204020203" pitchFamily="34" charset="0"/>
                <a:cs typeface="Segoe UI Light" panose="020B0502040204020203" pitchFamily="34" charset="0"/>
              </a:defRPr>
            </a:lvl2pPr>
            <a:lvl3pPr marL="914400" indent="0" algn="r">
              <a:buNone/>
              <a:defRPr sz="1600">
                <a:solidFill>
                  <a:schemeClr val="bg1"/>
                </a:solidFill>
                <a:latin typeface="Segoe UI Light" panose="020B0502040204020203" pitchFamily="34" charset="0"/>
                <a:cs typeface="Segoe UI Light" panose="020B0502040204020203" pitchFamily="34" charset="0"/>
              </a:defRPr>
            </a:lvl3pPr>
            <a:lvl4pPr marL="1371600" indent="0" algn="r">
              <a:buNone/>
              <a:defRPr sz="1600">
                <a:solidFill>
                  <a:schemeClr val="bg1"/>
                </a:solidFill>
                <a:latin typeface="Segoe UI Light" panose="020B0502040204020203" pitchFamily="34" charset="0"/>
                <a:cs typeface="Segoe UI Light" panose="020B0502040204020203" pitchFamily="34" charset="0"/>
              </a:defRPr>
            </a:lvl4pPr>
            <a:lvl5pPr marL="1828800" indent="0" algn="r">
              <a:buNone/>
              <a:defRPr sz="1600">
                <a:solidFill>
                  <a:schemeClr val="bg1"/>
                </a:solidFill>
                <a:latin typeface="Segoe UI Light" panose="020B0502040204020203" pitchFamily="34" charset="0"/>
                <a:cs typeface="Segoe UI Light" panose="020B0502040204020203" pitchFamily="34" charset="0"/>
              </a:defRPr>
            </a:lvl5pPr>
          </a:lstStyle>
          <a:p>
            <a:pPr lvl="0"/>
            <a:r>
              <a:rPr lang="fr-FR" dirty="0"/>
              <a:t>Date</a:t>
            </a:r>
            <a:endParaRPr lang="fr-BE" dirty="0"/>
          </a:p>
        </p:txBody>
      </p:sp>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70" y="243288"/>
            <a:ext cx="1619250" cy="413808"/>
          </a:xfrm>
          <a:prstGeom prst="rect">
            <a:avLst/>
          </a:prstGeom>
        </p:spPr>
      </p:pic>
      <p:sp>
        <p:nvSpPr>
          <p:cNvPr id="7" name="Espace réservé pour une image  13"/>
          <p:cNvSpPr>
            <a:spLocks noGrp="1"/>
          </p:cNvSpPr>
          <p:nvPr>
            <p:ph type="pic" sz="quarter" idx="10"/>
          </p:nvPr>
        </p:nvSpPr>
        <p:spPr>
          <a:xfrm rot="-840000">
            <a:off x="5003321" y="688550"/>
            <a:ext cx="9436400" cy="8878672"/>
          </a:xfrm>
          <a:custGeom>
            <a:avLst/>
            <a:gdLst>
              <a:gd name="connsiteX0" fmla="*/ 4524437 w 9436400"/>
              <a:gd name="connsiteY0" fmla="*/ 734 h 8878672"/>
              <a:gd name="connsiteX1" fmla="*/ 4854833 w 9436400"/>
              <a:gd name="connsiteY1" fmla="*/ 98912 h 8878672"/>
              <a:gd name="connsiteX2" fmla="*/ 9216968 w 9436400"/>
              <a:gd name="connsiteY2" fmla="*/ 3270869 h 8878672"/>
              <a:gd name="connsiteX3" fmla="*/ 9285153 w 9436400"/>
              <a:gd name="connsiteY3" fmla="*/ 4085747 h 8878672"/>
              <a:gd name="connsiteX4" fmla="*/ 6547194 w 9436400"/>
              <a:gd name="connsiteY4" fmla="*/ 8707235 h 8878672"/>
              <a:gd name="connsiteX5" fmla="*/ 6505742 w 9436400"/>
              <a:gd name="connsiteY5" fmla="*/ 8878671 h 8878672"/>
              <a:gd name="connsiteX6" fmla="*/ 0 w 9436400"/>
              <a:gd name="connsiteY6" fmla="*/ 8878672 h 8878672"/>
              <a:gd name="connsiteX7" fmla="*/ 24629 w 9436400"/>
              <a:gd name="connsiteY7" fmla="*/ 8678856 h 8878672"/>
              <a:gd name="connsiteX8" fmla="*/ 4204272 w 9436400"/>
              <a:gd name="connsiteY8" fmla="*/ 133246 h 8878672"/>
              <a:gd name="connsiteX9" fmla="*/ 4524437 w 9436400"/>
              <a:gd name="connsiteY9" fmla="*/ 734 h 8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36400" h="8878672">
                <a:moveTo>
                  <a:pt x="4524437" y="734"/>
                </a:moveTo>
                <a:cubicBezTo>
                  <a:pt x="4639340" y="-5401"/>
                  <a:pt x="4755949" y="26910"/>
                  <a:pt x="4854833" y="98912"/>
                </a:cubicBezTo>
                <a:lnTo>
                  <a:pt x="9216968" y="3270869"/>
                </a:lnTo>
                <a:cubicBezTo>
                  <a:pt x="9479643" y="3461949"/>
                  <a:pt x="9511603" y="3848420"/>
                  <a:pt x="9285153" y="4085747"/>
                </a:cubicBezTo>
                <a:cubicBezTo>
                  <a:pt x="8557405" y="4848701"/>
                  <a:pt x="7139342" y="6545304"/>
                  <a:pt x="6547194" y="8707235"/>
                </a:cubicBezTo>
                <a:lnTo>
                  <a:pt x="6505742" y="8878671"/>
                </a:lnTo>
                <a:lnTo>
                  <a:pt x="0" y="8878672"/>
                </a:lnTo>
                <a:lnTo>
                  <a:pt x="24629" y="8678856"/>
                </a:lnTo>
                <a:cubicBezTo>
                  <a:pt x="745763" y="3611612"/>
                  <a:pt x="3293356" y="942691"/>
                  <a:pt x="4204272" y="133246"/>
                </a:cubicBezTo>
                <a:cubicBezTo>
                  <a:pt x="4296337" y="51454"/>
                  <a:pt x="4409535" y="6870"/>
                  <a:pt x="4524437" y="734"/>
                </a:cubicBezTo>
                <a:close/>
              </a:path>
            </a:pathLst>
          </a:custGeom>
        </p:spPr>
        <p:txBody>
          <a:bodyPr wrap="square">
            <a:noAutofit/>
          </a:bodyPr>
          <a:lstStyle/>
          <a:p>
            <a:r>
              <a:rPr lang="fr-FR"/>
              <a:t>Cliquez sur l'icône pour ajouter une image</a:t>
            </a:r>
            <a:endParaRPr lang="fr-BE"/>
          </a:p>
        </p:txBody>
      </p:sp>
    </p:spTree>
    <p:extLst>
      <p:ext uri="{BB962C8B-B14F-4D97-AF65-F5344CB8AC3E}">
        <p14:creationId xmlns:p14="http://schemas.microsoft.com/office/powerpoint/2010/main" val="91463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par>
                                <p:cTn id="17" presetID="63" presetClass="path" presetSubtype="0" accel="50000" decel="50000" fill="hold" grpId="1" nodeType="withEffect">
                                  <p:stCondLst>
                                    <p:cond delay="0"/>
                                  </p:stCondLst>
                                  <p:childTnLst>
                                    <p:animMotion origin="layout" path="M -0.04688 7.40741E-7 L -0.00873 7.40741E-7 " pathEditMode="relative" rAng="0" ptsTypes="AA">
                                      <p:cBhvr>
                                        <p:cTn id="18" dur="1000" fill="hold"/>
                                        <p:tgtEl>
                                          <p:spTgt spid="11"/>
                                        </p:tgtEl>
                                        <p:attrNameLst>
                                          <p:attrName>ppt_x</p:attrName>
                                          <p:attrName>ppt_y</p:attrName>
                                        </p:attrNameLst>
                                      </p:cBhvr>
                                      <p:rCtr x="1901" y="0"/>
                                    </p:animMotion>
                                  </p:childTnLst>
                                </p:cTn>
                              </p:par>
                              <p:par>
                                <p:cTn id="19" presetID="63" presetClass="path" presetSubtype="0" accel="50000" decel="50000" fill="hold" grpId="1" nodeType="withEffect">
                                  <p:stCondLst>
                                    <p:cond delay="250"/>
                                  </p:stCondLst>
                                  <p:childTnLst>
                                    <p:animMotion origin="layout" path="M -0.04688 7.40741E-7 L -0.00873 7.40741E-7 " pathEditMode="relative" rAng="0" ptsTypes="AA">
                                      <p:cBhvr>
                                        <p:cTn id="20" dur="1000" fill="hold"/>
                                        <p:tgtEl>
                                          <p:spTgt spid="10"/>
                                        </p:tgtEl>
                                        <p:attrNameLst>
                                          <p:attrName>ppt_x</p:attrName>
                                          <p:attrName>ppt_y</p:attrName>
                                        </p:attrNameLst>
                                      </p:cBhvr>
                                      <p:rCtr x="1901" y="0"/>
                                    </p:animMotion>
                                  </p:childTnLst>
                                </p:cTn>
                              </p:par>
                              <p:par>
                                <p:cTn id="21" presetID="63" presetClass="path" presetSubtype="0" accel="50000" decel="50000" fill="hold" grpId="1" nodeType="withEffect">
                                  <p:stCondLst>
                                    <p:cond delay="500"/>
                                  </p:stCondLst>
                                  <p:childTnLst>
                                    <p:animMotion origin="layout" path="M -0.04688 -1.48148E-6 L -0.00873 -1.48148E-6 " pathEditMode="relative" rAng="0" ptsTypes="AA">
                                      <p:cBhvr>
                                        <p:cTn id="22" dur="1000" fill="hold"/>
                                        <p:tgtEl>
                                          <p:spTgt spid="12"/>
                                        </p:tgtEl>
                                        <p:attrNameLst>
                                          <p:attrName>ppt_x</p:attrName>
                                          <p:attrName>ppt_y</p:attrName>
                                        </p:attrNameLst>
                                      </p:cBhvr>
                                      <p:rCtr x="1901" y="0"/>
                                    </p:animMotion>
                                  </p:childTnLst>
                                </p:cTn>
                              </p:par>
                              <p:par>
                                <p:cTn id="23" presetID="10" presetClass="entr" presetSubtype="0" fill="hold" grpId="1" nodeType="withEffect" nodePh="1">
                                  <p:stCondLst>
                                    <p:cond delay="1000"/>
                                  </p:stCondLst>
                                  <p:endCondLst>
                                    <p:cond evt="begin" delay="0">
                                      <p:tn val="23"/>
                                    </p:cond>
                                  </p:end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childTnLst>
                                </p:cTn>
                              </p:par>
                              <p:par>
                                <p:cTn id="26" presetID="64" presetClass="path" presetSubtype="0" accel="50000" decel="50000" fill="hold" grpId="0" nodeType="withEffect" nodePh="1">
                                  <p:stCondLst>
                                    <p:cond delay="1000"/>
                                  </p:stCondLst>
                                  <p:endCondLst>
                                    <p:cond evt="begin" delay="0">
                                      <p:tn val="26"/>
                                    </p:cond>
                                  </p:endCondLst>
                                  <p:childTnLst>
                                    <p:animMotion origin="layout" path="M -0.26276 0.9125 L 2.5E-6 -2.96296E-6 " pathEditMode="relative" rAng="0" ptsTypes="AA">
                                      <p:cBhvr>
                                        <p:cTn id="27" dur="2000" fill="hold"/>
                                        <p:tgtEl>
                                          <p:spTgt spid="7"/>
                                        </p:tgtEl>
                                        <p:attrNameLst>
                                          <p:attrName>ppt_x</p:attrName>
                                          <p:attrName>ppt_y</p:attrName>
                                        </p:attrNameLst>
                                      </p:cBhvr>
                                      <p:rCtr x="13190" y="-45486"/>
                                    </p:animMotion>
                                  </p:childTnLst>
                                </p:cTn>
                              </p:par>
                              <p:par>
                                <p:cTn id="28" presetID="8" presetClass="emph" presetSubtype="0" decel="31000" fill="hold" grpId="2" nodeType="withEffect" nodePh="1">
                                  <p:stCondLst>
                                    <p:cond delay="1000"/>
                                  </p:stCondLst>
                                  <p:endCondLst>
                                    <p:cond evt="begin" delay="0">
                                      <p:tn val="28"/>
                                    </p:cond>
                                  </p:endCondLst>
                                  <p:childTnLst>
                                    <p:animRot by="900000">
                                      <p:cBhvr>
                                        <p:cTn id="29"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2000"/>
                        <p:tgtEl>
                          <p:spTgt spid="10"/>
                        </p:tgtEl>
                      </p:cBhvr>
                    </p:animEffect>
                  </p:childTnLst>
                </p:cTn>
              </p:par>
            </p:tnLst>
          </p:tmpl>
        </p:tmplLst>
      </p:bldP>
      <p:bldP spid="10" grpId="1">
        <p:tmplLst>
          <p:tmpl>
            <p:tnLst>
              <p:par>
                <p:cTn presetID="63" presetClass="path" presetSubtype="0" accel="50000" decel="50000" fill="hold" nodeType="withEffect">
                  <p:stCondLst>
                    <p:cond delay="250"/>
                  </p:stCondLst>
                  <p:childTnLst>
                    <p:animMotion origin="layout" path="M -0.04688 7.40741E-7 L -0.00873 7.40741E-7 " pathEditMode="relative" rAng="0" ptsTypes="AA">
                      <p:cBhvr>
                        <p:cTn dur="1000" fill="hold"/>
                        <p:tgtEl>
                          <p:spTgt spid="10"/>
                        </p:tgtEl>
                        <p:attrNameLst>
                          <p:attrName>ppt_x</p:attrName>
                          <p:attrName>ppt_y</p:attrName>
                        </p:attrNameLst>
                      </p:cBhvr>
                      <p:rCtr x="1901" y="0"/>
                    </p:animMotion>
                  </p:childTnLst>
                </p:cTn>
              </p:par>
            </p:tnLst>
          </p:tmpl>
        </p:tmplLst>
      </p:bldP>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000"/>
                        <p:tgtEl>
                          <p:spTgt spid="11"/>
                        </p:tgtEl>
                      </p:cBhvr>
                    </p:animEffect>
                  </p:childTnLst>
                </p:cTn>
              </p:par>
            </p:tnLst>
          </p:tmpl>
        </p:tmplLst>
      </p:bldP>
      <p:bldP spid="11" grpId="1">
        <p:tmplLst>
          <p:tmpl>
            <p:tnLst>
              <p:par>
                <p:cTn presetID="63" presetClass="path" presetSubtype="0" accel="50000" decel="50000" fill="hold" nodeType="withEffect">
                  <p:stCondLst>
                    <p:cond delay="0"/>
                  </p:stCondLst>
                  <p:childTnLst>
                    <p:animMotion origin="layout" path="M -0.04688 7.40741E-7 L -0.00873 7.40741E-7 " pathEditMode="relative" rAng="0" ptsTypes="AA">
                      <p:cBhvr>
                        <p:cTn dur="1000" fill="hold"/>
                        <p:tgtEl>
                          <p:spTgt spid="11"/>
                        </p:tgtEl>
                        <p:attrNameLst>
                          <p:attrName>ppt_x</p:attrName>
                          <p:attrName>ppt_y</p:attrName>
                        </p:attrNameLst>
                      </p:cBhvr>
                      <p:rCtr x="1901" y="0"/>
                    </p:animMotion>
                  </p:childTnLst>
                </p:cTn>
              </p:par>
            </p:tnLst>
          </p:tmpl>
        </p:tmplLst>
      </p:bldP>
      <p:bldP spid="12" grpId="0">
        <p:tmplLst>
          <p:tmpl>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2000"/>
                        <p:tgtEl>
                          <p:spTgt spid="12"/>
                        </p:tgtEl>
                      </p:cBhvr>
                    </p:animEffect>
                  </p:childTnLst>
                </p:cTn>
              </p:par>
            </p:tnLst>
          </p:tmpl>
        </p:tmplLst>
      </p:bldP>
      <p:bldP spid="12" grpId="1">
        <p:tmplLst>
          <p:tmpl>
            <p:tnLst>
              <p:par>
                <p:cTn presetID="63" presetClass="path" presetSubtype="0" accel="50000" decel="50000" fill="hold" nodeType="withEffect">
                  <p:stCondLst>
                    <p:cond delay="500"/>
                  </p:stCondLst>
                  <p:childTnLst>
                    <p:animMotion origin="layout" path="M -0.04688 -1.48148E-6 L -0.00873 -1.48148E-6 " pathEditMode="relative" rAng="0" ptsTypes="AA">
                      <p:cBhvr>
                        <p:cTn dur="1000" fill="hold"/>
                        <p:tgtEl>
                          <p:spTgt spid="12"/>
                        </p:tgtEl>
                        <p:attrNameLst>
                          <p:attrName>ppt_x</p:attrName>
                          <p:attrName>ppt_y</p:attrName>
                        </p:attrNameLst>
                      </p:cBhvr>
                      <p:rCtr x="1901" y="0"/>
                    </p:animMotion>
                  </p:childTnLst>
                </p:cTn>
              </p:par>
            </p:tnLst>
          </p:tmpl>
        </p:tmplLst>
      </p:bldP>
      <p:bldP spid="7" grpId="0"/>
      <p:bldP spid="7" grpId="1"/>
      <p:bldP spid="7" grpId="2"/>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Titre-sous-titre-texte-forme gauch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58771CB-608F-144C-9F65-9270B65AA13D}"/>
              </a:ext>
            </a:extLst>
          </p:cNvPr>
          <p:cNvSpPr>
            <a:spLocks noGrp="1"/>
          </p:cNvSpPr>
          <p:nvPr>
            <p:ph type="title"/>
          </p:nvPr>
        </p:nvSpPr>
        <p:spPr>
          <a:xfrm>
            <a:off x="5162550" y="1255651"/>
            <a:ext cx="6438900" cy="1325563"/>
          </a:xfrm>
          <a:prstGeom prst="rect">
            <a:avLst/>
          </a:prstGeom>
        </p:spPr>
        <p:txBody>
          <a:bodyPr lIns="0" tIns="0" rIns="0" bIns="0" anchor="b">
            <a:noAutofit/>
          </a:bodyPr>
          <a:lstStyle>
            <a:lvl1pPr>
              <a:defRPr sz="4000" b="1">
                <a:solidFill>
                  <a:srgbClr val="0066B3"/>
                </a:solidFill>
                <a:latin typeface="Segoe UI Semibold" panose="020B0702040204020203" pitchFamily="34" charset="0"/>
                <a:cs typeface="Segoe UI Semibold" panose="020B0702040204020203" pitchFamily="34" charset="0"/>
              </a:defRPr>
            </a:lvl1pPr>
          </a:lstStyle>
          <a:p>
            <a:r>
              <a:rPr lang="fr-FR"/>
              <a:t>Modifiez le style du titre</a:t>
            </a:r>
            <a:endParaRPr lang="fr-FR" dirty="0"/>
          </a:p>
        </p:txBody>
      </p:sp>
      <p:sp>
        <p:nvSpPr>
          <p:cNvPr id="10" name="Espace réservé du texte 8"/>
          <p:cNvSpPr>
            <a:spLocks noGrp="1"/>
          </p:cNvSpPr>
          <p:nvPr>
            <p:ph type="body" sz="quarter" idx="13" hasCustomPrompt="1"/>
          </p:nvPr>
        </p:nvSpPr>
        <p:spPr>
          <a:xfrm>
            <a:off x="5162550" y="2630201"/>
            <a:ext cx="64389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0175" y="243288"/>
            <a:ext cx="1619250" cy="413808"/>
          </a:xfrm>
          <a:prstGeom prst="rect">
            <a:avLst/>
          </a:prstGeom>
        </p:spPr>
      </p:pic>
      <p:sp>
        <p:nvSpPr>
          <p:cNvPr id="40" name="ZoneTexte 39"/>
          <p:cNvSpPr txBox="1"/>
          <p:nvPr userDrawn="1"/>
        </p:nvSpPr>
        <p:spPr>
          <a:xfrm>
            <a:off x="3352800" y="6052457"/>
            <a:ext cx="184731" cy="369332"/>
          </a:xfrm>
          <a:prstGeom prst="rect">
            <a:avLst/>
          </a:prstGeom>
          <a:noFill/>
        </p:spPr>
        <p:txBody>
          <a:bodyPr wrap="none" rtlCol="0">
            <a:noAutofit/>
          </a:bodyPr>
          <a:lstStyle/>
          <a:p>
            <a:endParaRPr lang="fr-BE" dirty="0"/>
          </a:p>
        </p:txBody>
      </p:sp>
      <p:sp>
        <p:nvSpPr>
          <p:cNvPr id="16" name="Forme libre 15">
            <a:extLst>
              <a:ext uri="{FF2B5EF4-FFF2-40B4-BE49-F238E27FC236}">
                <a16:creationId xmlns:a16="http://schemas.microsoft.com/office/drawing/2014/main" id="{5D1EA9D8-7A10-CC4D-BE05-CEAFDAB35D07}"/>
              </a:ext>
            </a:extLst>
          </p:cNvPr>
          <p:cNvSpPr/>
          <p:nvPr userDrawn="1"/>
        </p:nvSpPr>
        <p:spPr>
          <a:xfrm rot="13140000" flipH="1">
            <a:off x="-2017891" y="136684"/>
            <a:ext cx="7173709" cy="6767321"/>
          </a:xfrm>
          <a:custGeom>
            <a:avLst/>
            <a:gdLst>
              <a:gd name="connsiteX0" fmla="*/ 4618231 w 7173709"/>
              <a:gd name="connsiteY0" fmla="*/ 6732806 h 6767321"/>
              <a:gd name="connsiteX1" fmla="*/ 5158003 w 7173709"/>
              <a:gd name="connsiteY1" fmla="*/ 6540333 h 6767321"/>
              <a:gd name="connsiteX2" fmla="*/ 7126648 w 7173709"/>
              <a:gd name="connsiteY2" fmla="*/ 2734693 h 6767321"/>
              <a:gd name="connsiteX3" fmla="*/ 7028711 w 7173709"/>
              <a:gd name="connsiteY3" fmla="*/ 2224215 h 6767321"/>
              <a:gd name="connsiteX4" fmla="*/ 2045608 w 7173709"/>
              <a:gd name="connsiteY4" fmla="*/ 43557 h 6767321"/>
              <a:gd name="connsiteX5" fmla="*/ 1751067 w 7173709"/>
              <a:gd name="connsiteY5" fmla="*/ 0 h 6767321"/>
              <a:gd name="connsiteX6" fmla="*/ 0 w 7173709"/>
              <a:gd name="connsiteY6" fmla="*/ 4994348 h 6767321"/>
              <a:gd name="connsiteX7" fmla="*/ 294425 w 7173709"/>
              <a:gd name="connsiteY7" fmla="*/ 5004268 h 6767321"/>
              <a:gd name="connsiteX8" fmla="*/ 4536677 w 7173709"/>
              <a:gd name="connsiteY8" fmla="*/ 6685927 h 6767321"/>
              <a:gd name="connsiteX9" fmla="*/ 4618231 w 7173709"/>
              <a:gd name="connsiteY9" fmla="*/ 6732806 h 676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73709" h="6767321">
                <a:moveTo>
                  <a:pt x="4618231" y="6732806"/>
                </a:moveTo>
                <a:cubicBezTo>
                  <a:pt x="4815611" y="6818563"/>
                  <a:pt x="5054224" y="6740859"/>
                  <a:pt x="5158003" y="6540333"/>
                </a:cubicBezTo>
                <a:lnTo>
                  <a:pt x="7126648" y="2734693"/>
                </a:lnTo>
                <a:cubicBezTo>
                  <a:pt x="7216052" y="2562135"/>
                  <a:pt x="7175164" y="2351386"/>
                  <a:pt x="7028711" y="2224215"/>
                </a:cubicBezTo>
                <a:cubicBezTo>
                  <a:pt x="6439930" y="1713067"/>
                  <a:pt x="4785241" y="485809"/>
                  <a:pt x="2045608" y="43557"/>
                </a:cubicBezTo>
                <a:lnTo>
                  <a:pt x="1751067" y="0"/>
                </a:lnTo>
                <a:lnTo>
                  <a:pt x="0" y="4994348"/>
                </a:lnTo>
                <a:lnTo>
                  <a:pt x="294425" y="5004268"/>
                </a:lnTo>
                <a:cubicBezTo>
                  <a:pt x="2189739" y="5131021"/>
                  <a:pt x="3820253" y="6161436"/>
                  <a:pt x="4536677" y="6685927"/>
                </a:cubicBezTo>
                <a:cubicBezTo>
                  <a:pt x="4562678" y="6704968"/>
                  <a:pt x="4590034" y="6720555"/>
                  <a:pt x="4618231" y="6732806"/>
                </a:cubicBezTo>
                <a:close/>
              </a:path>
            </a:pathLst>
          </a:custGeom>
          <a:solidFill>
            <a:srgbClr val="0066B3">
              <a:alpha val="94902"/>
            </a:srgbClr>
          </a:solidFill>
          <a:ln w="9514" cap="flat">
            <a:noFill/>
            <a:prstDash val="solid"/>
            <a:miter/>
          </a:ln>
        </p:spPr>
        <p:txBody>
          <a:bodyPr wrap="square" rtlCol="0" anchor="ctr">
            <a:noAutofit/>
          </a:bodyPr>
          <a:lstStyle/>
          <a:p>
            <a:endParaRPr lang="fr-FR"/>
          </a:p>
        </p:txBody>
      </p:sp>
      <p:sp>
        <p:nvSpPr>
          <p:cNvPr id="7" name="Espace réservé du texte 6"/>
          <p:cNvSpPr>
            <a:spLocks noGrp="1"/>
          </p:cNvSpPr>
          <p:nvPr>
            <p:ph type="body" sz="quarter" idx="14" hasCustomPrompt="1"/>
          </p:nvPr>
        </p:nvSpPr>
        <p:spPr>
          <a:xfrm>
            <a:off x="836838" y="1777743"/>
            <a:ext cx="2933700" cy="3925888"/>
          </a:xfrm>
          <a:prstGeom prst="rect">
            <a:avLst/>
          </a:prstGeom>
        </p:spPr>
        <p:txBody>
          <a:bodyPr anchor="ctr">
            <a:noAutofit/>
          </a:bodyPr>
          <a:lstStyle>
            <a:lvl1pPr marL="0" indent="0">
              <a:buNone/>
              <a:defRPr b="1" i="0">
                <a:solidFill>
                  <a:schemeClr val="bg1"/>
                </a:solidFill>
                <a:latin typeface="Segoe UI" panose="020B0502040204020203" pitchFamily="34" charset="0"/>
                <a:cs typeface="Segoe UI" panose="020B0502040204020203" pitchFamily="34" charset="0"/>
              </a:defRPr>
            </a:lvl1pPr>
            <a:lvl2pPr marL="0" indent="0">
              <a:spcBef>
                <a:spcPts val="1200"/>
              </a:spcBef>
              <a:buFont typeface="Arial" panose="020B0604020202020204" pitchFamily="34" charset="0"/>
              <a:buNone/>
              <a:defRPr sz="2000">
                <a:solidFill>
                  <a:schemeClr val="bg1"/>
                </a:solidFill>
                <a:latin typeface="Segoe UI" panose="020B0502040204020203" pitchFamily="34" charset="0"/>
                <a:cs typeface="Segoe UI" panose="020B0502040204020203" pitchFamily="34" charset="0"/>
              </a:defRPr>
            </a:lvl2pPr>
            <a:lvl3pPr marL="0" indent="0">
              <a:buNone/>
              <a:defRPr sz="1800">
                <a:solidFill>
                  <a:schemeClr val="bg1"/>
                </a:solidFill>
                <a:latin typeface="Segoe UI Light" panose="020B0502040204020203" pitchFamily="34" charset="0"/>
                <a:cs typeface="Segoe UI Light" panose="020B0502040204020203" pitchFamily="34" charset="0"/>
              </a:defRPr>
            </a:lvl3pPr>
            <a:lvl4pPr>
              <a:defRPr>
                <a:solidFill>
                  <a:schemeClr val="bg1"/>
                </a:solidFill>
              </a:defRPr>
            </a:lvl4pPr>
            <a:lvl5pPr>
              <a:defRPr>
                <a:solidFill>
                  <a:schemeClr val="bg1"/>
                </a:solidFill>
              </a:defRPr>
            </a:lvl5pPr>
          </a:lstStyle>
          <a:p>
            <a:pPr lvl="0"/>
            <a:r>
              <a:rPr lang="fr-FR" dirty="0"/>
              <a:t>Titre</a:t>
            </a:r>
          </a:p>
          <a:p>
            <a:pPr lvl="1"/>
            <a:r>
              <a:rPr lang="fr-FR" dirty="0"/>
              <a:t>Sous-titre</a:t>
            </a:r>
          </a:p>
          <a:p>
            <a:pPr lvl="2"/>
            <a:r>
              <a:rPr lang="fr-BE" dirty="0"/>
              <a:t>Texte</a:t>
            </a:r>
          </a:p>
          <a:p>
            <a:pPr lvl="1"/>
            <a:endParaRPr lang="fr-BE" dirty="0"/>
          </a:p>
        </p:txBody>
      </p:sp>
      <p:sp>
        <p:nvSpPr>
          <p:cNvPr id="25"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5162550" y="3147790"/>
            <a:ext cx="6438900" cy="3133273"/>
          </a:xfrm>
          <a:prstGeom prst="rect">
            <a:avLst/>
          </a:prstGeom>
        </p:spPr>
        <p:txBody>
          <a:bodyPr lIns="0" tIns="0" rIns="0" bIns="0">
            <a:noAutofit/>
          </a:bodyPr>
          <a:lstStyle>
            <a:lvl1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1pPr>
            <a:lvl2pPr>
              <a:spcAft>
                <a:spcPts val="600"/>
              </a:spcAft>
              <a:defRPr sz="1400">
                <a:solidFill>
                  <a:srgbClr val="58585A"/>
                </a:solidFill>
                <a:latin typeface="Segoe UI Light" panose="020B0502040204020203" pitchFamily="34" charset="0"/>
                <a:cs typeface="Segoe UI Light" panose="020B0502040204020203" pitchFamily="34" charset="0"/>
              </a:defRPr>
            </a:lvl2pPr>
            <a:lvl3pPr>
              <a:spcAft>
                <a:spcPts val="600"/>
              </a:spcAft>
              <a:defRPr sz="1400">
                <a:solidFill>
                  <a:srgbClr val="58585A"/>
                </a:solidFill>
                <a:latin typeface="Segoe UI Light" panose="020B0502040204020203" pitchFamily="34" charset="0"/>
                <a:cs typeface="Segoe UI Light" panose="020B0502040204020203" pitchFamily="34" charset="0"/>
              </a:defRPr>
            </a:lvl3pPr>
            <a:lvl4pPr>
              <a:spcAft>
                <a:spcPts val="600"/>
              </a:spcAft>
              <a:defRPr sz="1400">
                <a:solidFill>
                  <a:srgbClr val="58585A"/>
                </a:solidFill>
                <a:latin typeface="Segoe UI Light" panose="020B0502040204020203" pitchFamily="34" charset="0"/>
                <a:cs typeface="Segoe UI Light" panose="020B0502040204020203" pitchFamily="34" charset="0"/>
              </a:defRPr>
            </a:lvl4pPr>
            <a:lvl5pP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7"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12"/>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9" name="Imag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0" name="Connecteur droit 29"/>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Espace réservé du texte 3"/>
          <p:cNvSpPr>
            <a:spLocks noGrp="1"/>
          </p:cNvSpPr>
          <p:nvPr>
            <p:ph type="body" sz="quarter" idx="10" hasCustomPrompt="1"/>
          </p:nvPr>
        </p:nvSpPr>
        <p:spPr>
          <a:xfrm>
            <a:off x="838200"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20"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cxnSp>
        <p:nvCxnSpPr>
          <p:cNvPr id="21" name="Connecteur droit 20"/>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1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3" presetClass="path" presetSubtype="0" accel="50000" decel="50000" fill="hold" grpId="0" nodeType="withEffect">
                                  <p:stCondLst>
                                    <p:cond delay="0"/>
                                  </p:stCondLst>
                                  <p:childTnLst>
                                    <p:animMotion origin="layout" path="M -0.40586 0.02014 L 4.16667E-6 -4.44444E-6 " pathEditMode="relative" rAng="0" ptsTypes="AA">
                                      <p:cBhvr>
                                        <p:cTn id="9" dur="2000" fill="hold"/>
                                        <p:tgtEl>
                                          <p:spTgt spid="16"/>
                                        </p:tgtEl>
                                        <p:attrNameLst>
                                          <p:attrName>ppt_x</p:attrName>
                                          <p:attrName>ppt_y</p:attrName>
                                        </p:attrNameLst>
                                      </p:cBhvr>
                                      <p:rCtr x="20299" y="-1019"/>
                                    </p:animMotion>
                                  </p:childTnLst>
                                </p:cTn>
                              </p:par>
                              <p:par>
                                <p:cTn id="10" presetID="8" presetClass="emph" presetSubtype="0" fill="hold" grpId="2" nodeType="withEffect">
                                  <p:stCondLst>
                                    <p:cond delay="0"/>
                                  </p:stCondLst>
                                  <p:childTnLst>
                                    <p:animRot by="-1200000">
                                      <p:cBhvr>
                                        <p:cTn id="11" dur="1750" fill="hold"/>
                                        <p:tgtEl>
                                          <p:spTgt spid="16"/>
                                        </p:tgtEl>
                                        <p:attrNameLst>
                                          <p:attrName>r</p:attrName>
                                        </p:attrNameLst>
                                      </p:cBhvr>
                                    </p:animRo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7" grpId="0" uiExpand="1"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Titre-texte-fomre gauch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58771CB-608F-144C-9F65-9270B65AA13D}"/>
              </a:ext>
            </a:extLst>
          </p:cNvPr>
          <p:cNvSpPr>
            <a:spLocks noGrp="1"/>
          </p:cNvSpPr>
          <p:nvPr>
            <p:ph type="title"/>
          </p:nvPr>
        </p:nvSpPr>
        <p:spPr>
          <a:xfrm>
            <a:off x="2950291" y="442126"/>
            <a:ext cx="6961151" cy="1325563"/>
          </a:xfrm>
          <a:prstGeom prst="rect">
            <a:avLst/>
          </a:prstGeom>
        </p:spPr>
        <p:txBody>
          <a:bodyPr lIns="0" anchor="b">
            <a:noAutofit/>
          </a:bodyPr>
          <a:lstStyle>
            <a:lvl1pPr>
              <a:defRPr sz="4000" b="1" i="0">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9"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6253843" y="2590801"/>
            <a:ext cx="5347606"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40" name="ZoneTexte 39"/>
          <p:cNvSpPr txBox="1"/>
          <p:nvPr userDrawn="1"/>
        </p:nvSpPr>
        <p:spPr>
          <a:xfrm>
            <a:off x="3352800" y="6052457"/>
            <a:ext cx="184731" cy="369332"/>
          </a:xfrm>
          <a:prstGeom prst="rect">
            <a:avLst/>
          </a:prstGeom>
          <a:noFill/>
        </p:spPr>
        <p:txBody>
          <a:bodyPr wrap="none" rtlCol="0">
            <a:noAutofit/>
          </a:bodyPr>
          <a:lstStyle/>
          <a:p>
            <a:endParaRPr lang="fr-BE" dirty="0"/>
          </a:p>
        </p:txBody>
      </p:sp>
      <p:sp>
        <p:nvSpPr>
          <p:cNvPr id="25" name="Forme libre 24">
            <a:extLst>
              <a:ext uri="{FF2B5EF4-FFF2-40B4-BE49-F238E27FC236}">
                <a16:creationId xmlns:a16="http://schemas.microsoft.com/office/drawing/2014/main" id="{5D1EA9D8-7A10-CC4D-BE05-CEAFDAB35D07}"/>
              </a:ext>
            </a:extLst>
          </p:cNvPr>
          <p:cNvSpPr/>
          <p:nvPr userDrawn="1"/>
        </p:nvSpPr>
        <p:spPr>
          <a:xfrm rot="1090195" flipH="1">
            <a:off x="-1851230" y="1121076"/>
            <a:ext cx="6605365" cy="7961828"/>
          </a:xfrm>
          <a:custGeom>
            <a:avLst/>
            <a:gdLst>
              <a:gd name="connsiteX0" fmla="*/ 3178052 w 6605365"/>
              <a:gd name="connsiteY0" fmla="*/ 5366 h 7961828"/>
              <a:gd name="connsiteX1" fmla="*/ 2858750 w 6605365"/>
              <a:gd name="connsiteY1" fmla="*/ 204690 h 7961828"/>
              <a:gd name="connsiteX2" fmla="*/ 84712 w 6605365"/>
              <a:gd name="connsiteY2" fmla="*/ 4215266 h 7961828"/>
              <a:gd name="connsiteX3" fmla="*/ 151666 w 6605365"/>
              <a:gd name="connsiteY3" fmla="*/ 4832204 h 7961828"/>
              <a:gd name="connsiteX4" fmla="*/ 6602435 w 6605365"/>
              <a:gd name="connsiteY4" fmla="*/ 7961328 h 7961828"/>
              <a:gd name="connsiteX5" fmla="*/ 6605365 w 6605365"/>
              <a:gd name="connsiteY5" fmla="*/ 7961828 h 7961828"/>
              <a:gd name="connsiteX6" fmla="*/ 5546813 w 6605365"/>
              <a:gd name="connsiteY6" fmla="*/ 1400956 h 7961828"/>
              <a:gd name="connsiteX7" fmla="*/ 5432112 w 6605365"/>
              <a:gd name="connsiteY7" fmla="*/ 1342172 h 7961828"/>
              <a:gd name="connsiteX8" fmla="*/ 3541481 w 6605365"/>
              <a:gd name="connsiteY8" fmla="*/ 101698 h 7961828"/>
              <a:gd name="connsiteX9" fmla="*/ 3178052 w 6605365"/>
              <a:gd name="connsiteY9" fmla="*/ 5366 h 796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5365" h="7961828">
                <a:moveTo>
                  <a:pt x="3178052" y="5366"/>
                </a:moveTo>
                <a:cubicBezTo>
                  <a:pt x="3053654" y="24200"/>
                  <a:pt x="2936611" y="92312"/>
                  <a:pt x="2858750" y="204690"/>
                </a:cubicBezTo>
                <a:lnTo>
                  <a:pt x="84712" y="4215266"/>
                </a:lnTo>
                <a:cubicBezTo>
                  <a:pt x="-49703" y="4409076"/>
                  <a:pt x="-21803" y="4672390"/>
                  <a:pt x="151666" y="4832204"/>
                </a:cubicBezTo>
                <a:cubicBezTo>
                  <a:pt x="911622" y="5533798"/>
                  <a:pt x="3127175" y="7317212"/>
                  <a:pt x="6602435" y="7961328"/>
                </a:cubicBezTo>
                <a:lnTo>
                  <a:pt x="6605365" y="7961828"/>
                </a:lnTo>
                <a:lnTo>
                  <a:pt x="5546813" y="1400956"/>
                </a:lnTo>
                <a:lnTo>
                  <a:pt x="5432112" y="1342172"/>
                </a:lnTo>
                <a:cubicBezTo>
                  <a:pt x="4597093" y="895332"/>
                  <a:pt x="3932492" y="411116"/>
                  <a:pt x="3541481" y="101698"/>
                </a:cubicBezTo>
                <a:cubicBezTo>
                  <a:pt x="3434201" y="16972"/>
                  <a:pt x="3302449" y="-13470"/>
                  <a:pt x="3178052" y="5366"/>
                </a:cubicBezTo>
                <a:close/>
              </a:path>
            </a:pathLst>
          </a:custGeom>
          <a:solidFill>
            <a:srgbClr val="0066B3">
              <a:alpha val="94902"/>
            </a:srgbClr>
          </a:solidFill>
          <a:ln w="9514" cap="flat">
            <a:noFill/>
            <a:prstDash val="solid"/>
            <a:miter/>
          </a:ln>
        </p:spPr>
        <p:txBody>
          <a:bodyPr wrap="square" rtlCol="0" anchor="ctr">
            <a:noAutofit/>
          </a:bodyPr>
          <a:lstStyle/>
          <a:p>
            <a:endParaRPr lang="fr-FR">
              <a:solidFill>
                <a:schemeClr val="bg1"/>
              </a:solidFill>
            </a:endParaRPr>
          </a:p>
        </p:txBody>
      </p:sp>
      <p:sp>
        <p:nvSpPr>
          <p:cNvPr id="7" name="Espace réservé du texte 6"/>
          <p:cNvSpPr>
            <a:spLocks noGrp="1"/>
          </p:cNvSpPr>
          <p:nvPr>
            <p:ph type="body" sz="quarter" idx="14" hasCustomPrompt="1"/>
          </p:nvPr>
        </p:nvSpPr>
        <p:spPr>
          <a:xfrm>
            <a:off x="419100" y="2590800"/>
            <a:ext cx="2933700" cy="3925888"/>
          </a:xfrm>
          <a:prstGeom prst="rect">
            <a:avLst/>
          </a:prstGeom>
        </p:spPr>
        <p:txBody>
          <a:bodyPr anchor="ctr">
            <a:noAutofit/>
          </a:bodyPr>
          <a:lstStyle>
            <a:lvl1pPr marL="0" indent="0">
              <a:buNone/>
              <a:defRPr b="1" i="0">
                <a:solidFill>
                  <a:schemeClr val="bg1"/>
                </a:solidFill>
                <a:latin typeface="Segoe UI" panose="020B0502040204020203" pitchFamily="34" charset="0"/>
                <a:cs typeface="Segoe UI" panose="020B0502040204020203" pitchFamily="34" charset="0"/>
              </a:defRPr>
            </a:lvl1pPr>
            <a:lvl2pPr marL="0" indent="0">
              <a:spcBef>
                <a:spcPts val="1200"/>
              </a:spcBef>
              <a:buFont typeface="Arial" panose="020B0604020202020204" pitchFamily="34" charset="0"/>
              <a:buNone/>
              <a:defRPr sz="2000">
                <a:solidFill>
                  <a:schemeClr val="bg1"/>
                </a:solidFill>
                <a:latin typeface="Segoe UI" panose="020B0502040204020203" pitchFamily="34" charset="0"/>
                <a:cs typeface="Segoe UI" panose="020B0502040204020203" pitchFamily="34" charset="0"/>
              </a:defRPr>
            </a:lvl2pPr>
            <a:lvl3pPr marL="0" indent="0">
              <a:buNone/>
              <a:defRPr sz="1800">
                <a:solidFill>
                  <a:schemeClr val="bg1"/>
                </a:solidFill>
                <a:latin typeface="Segoe UI Light" panose="020B0502040204020203" pitchFamily="34" charset="0"/>
                <a:cs typeface="Segoe UI Light" panose="020B0502040204020203" pitchFamily="34" charset="0"/>
              </a:defRPr>
            </a:lvl3pPr>
            <a:lvl4pPr>
              <a:defRPr>
                <a:solidFill>
                  <a:schemeClr val="bg1"/>
                </a:solidFill>
              </a:defRPr>
            </a:lvl4pPr>
            <a:lvl5pPr>
              <a:defRPr>
                <a:solidFill>
                  <a:schemeClr val="bg1"/>
                </a:solidFill>
              </a:defRPr>
            </a:lvl5pPr>
          </a:lstStyle>
          <a:p>
            <a:pPr lvl="0"/>
            <a:r>
              <a:rPr lang="fr-FR" dirty="0"/>
              <a:t>Titre</a:t>
            </a:r>
          </a:p>
          <a:p>
            <a:pPr lvl="1"/>
            <a:r>
              <a:rPr lang="fr-FR" dirty="0"/>
              <a:t>Sous-titre</a:t>
            </a:r>
          </a:p>
          <a:p>
            <a:pPr lvl="2"/>
            <a:r>
              <a:rPr lang="fr-BE" dirty="0"/>
              <a:t>Texte</a:t>
            </a:r>
          </a:p>
          <a:p>
            <a:pPr lvl="1"/>
            <a:endParaRPr lang="fr-BE" dirty="0"/>
          </a:p>
        </p:txBody>
      </p:sp>
      <p:sp>
        <p:nvSpPr>
          <p:cNvPr id="16" name="Espace réservé du contenu 2">
            <a:extLst>
              <a:ext uri="{FF2B5EF4-FFF2-40B4-BE49-F238E27FC236}">
                <a16:creationId xmlns:a16="http://schemas.microsoft.com/office/drawing/2014/main" id="{3E3D732D-7E05-6A4A-B607-7D3CA3C25511}"/>
              </a:ext>
            </a:extLst>
          </p:cNvPr>
          <p:cNvSpPr>
            <a:spLocks noGrp="1"/>
          </p:cNvSpPr>
          <p:nvPr>
            <p:ph idx="15" hasCustomPrompt="1"/>
          </p:nvPr>
        </p:nvSpPr>
        <p:spPr>
          <a:xfrm>
            <a:off x="6253843" y="3735037"/>
            <a:ext cx="5347606"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17" name="Espace réservé du contenu 2">
            <a:extLst>
              <a:ext uri="{FF2B5EF4-FFF2-40B4-BE49-F238E27FC236}">
                <a16:creationId xmlns:a16="http://schemas.microsoft.com/office/drawing/2014/main" id="{3E3D732D-7E05-6A4A-B607-7D3CA3C25511}"/>
              </a:ext>
            </a:extLst>
          </p:cNvPr>
          <p:cNvSpPr>
            <a:spLocks noGrp="1"/>
          </p:cNvSpPr>
          <p:nvPr>
            <p:ph idx="16" hasCustomPrompt="1"/>
          </p:nvPr>
        </p:nvSpPr>
        <p:spPr>
          <a:xfrm>
            <a:off x="6253843" y="4875067"/>
            <a:ext cx="5347606"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0175" y="243288"/>
            <a:ext cx="1619250" cy="413808"/>
          </a:xfrm>
          <a:prstGeom prst="rect">
            <a:avLst/>
          </a:prstGeom>
        </p:spPr>
      </p:pic>
      <p:sp>
        <p:nvSpPr>
          <p:cNvPr id="21"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12"/>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2" name="Imag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3" name="Connecteur droit 22"/>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cxnSp>
        <p:nvCxnSpPr>
          <p:cNvPr id="28" name="Connecteur droit 27"/>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18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64" presetClass="path" presetSubtype="0" accel="50000" decel="50000" fill="hold" grpId="0" nodeType="withEffect">
                                  <p:stCondLst>
                                    <p:cond delay="0"/>
                                  </p:stCondLst>
                                  <p:childTnLst>
                                    <p:animMotion origin="layout" path="M -0.37526 0.2081 L -4.16667E-7 -1.48148E-6 " pathEditMode="relative" rAng="0" ptsTypes="AA">
                                      <p:cBhvr>
                                        <p:cTn id="9" dur="1850" fill="hold"/>
                                        <p:tgtEl>
                                          <p:spTgt spid="25"/>
                                        </p:tgtEl>
                                        <p:attrNameLst>
                                          <p:attrName>ppt_x</p:attrName>
                                          <p:attrName>ppt_y</p:attrName>
                                        </p:attrNameLst>
                                      </p:cBhvr>
                                      <p:rCtr x="18763" y="-10417"/>
                                    </p:animMotion>
                                  </p:childTnLst>
                                </p:cTn>
                              </p:par>
                              <p:par>
                                <p:cTn id="10" presetID="8" presetClass="emph" presetSubtype="0" decel="25000" fill="hold" grpId="2" nodeType="withEffect">
                                  <p:stCondLst>
                                    <p:cond delay="0"/>
                                  </p:stCondLst>
                                  <p:childTnLst>
                                    <p:animRot by="-1200000">
                                      <p:cBhvr>
                                        <p:cTn id="11" dur="1750" fill="hold"/>
                                        <p:tgtEl>
                                          <p:spTgt spid="25"/>
                                        </p:tgtEl>
                                        <p:attrNameLst>
                                          <p:attrName>r</p:attrName>
                                        </p:attrNameLst>
                                      </p:cBhvr>
                                    </p:animRot>
                                  </p:childTnLst>
                                </p:cTn>
                              </p:par>
                            </p:childTnLst>
                          </p:cTn>
                        </p:par>
                        <p:par>
                          <p:cTn id="12" fill="hold">
                            <p:stCondLst>
                              <p:cond delay="185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2350"/>
                            </p:stCondLst>
                            <p:childTnLst>
                              <p:par>
                                <p:cTn id="17" presetID="10"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par>
                          <p:cTn id="20" fill="hold">
                            <p:stCondLst>
                              <p:cond delay="2850"/>
                            </p:stCondLst>
                            <p:childTnLst>
                              <p:par>
                                <p:cTn id="21" presetID="10" presetClass="entr" presetSubtype="0"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chapitre V1">
    <p:spTree>
      <p:nvGrpSpPr>
        <p:cNvPr id="1" name=""/>
        <p:cNvGrpSpPr/>
        <p:nvPr/>
      </p:nvGrpSpPr>
      <p:grpSpPr>
        <a:xfrm>
          <a:off x="0" y="0"/>
          <a:ext cx="0" cy="0"/>
          <a:chOff x="0" y="0"/>
          <a:chExt cx="0" cy="0"/>
        </a:xfrm>
      </p:grpSpPr>
      <p:sp>
        <p:nvSpPr>
          <p:cNvPr id="7" name="Rectangle 6"/>
          <p:cNvSpPr/>
          <p:nvPr userDrawn="1"/>
        </p:nvSpPr>
        <p:spPr>
          <a:xfrm>
            <a:off x="0" y="0"/>
            <a:ext cx="12192000" cy="68874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3" name="Forme libre 12">
            <a:extLst>
              <a:ext uri="{FF2B5EF4-FFF2-40B4-BE49-F238E27FC236}">
                <a16:creationId xmlns:a16="http://schemas.microsoft.com/office/drawing/2014/main" id="{5D1EA9D8-7A10-CC4D-BE05-CEAFDAB35D07}"/>
              </a:ext>
            </a:extLst>
          </p:cNvPr>
          <p:cNvSpPr/>
          <p:nvPr userDrawn="1"/>
        </p:nvSpPr>
        <p:spPr>
          <a:xfrm rot="10038109" flipH="1">
            <a:off x="5361656" y="-4774277"/>
            <a:ext cx="10461631" cy="9856030"/>
          </a:xfrm>
          <a:custGeom>
            <a:avLst/>
            <a:gdLst>
              <a:gd name="connsiteX0" fmla="*/ 1927366 w 10461631"/>
              <a:gd name="connsiteY0" fmla="*/ 9856030 h 9856030"/>
              <a:gd name="connsiteX1" fmla="*/ 10461631 w 10461631"/>
              <a:gd name="connsiteY1" fmla="*/ 4532338 h 9856030"/>
              <a:gd name="connsiteX2" fmla="*/ 8866936 w 10461631"/>
              <a:gd name="connsiteY2" fmla="*/ 1975926 h 9856030"/>
              <a:gd name="connsiteX3" fmla="*/ 8512160 w 10461631"/>
              <a:gd name="connsiteY3" fmla="*/ 1764812 h 9856030"/>
              <a:gd name="connsiteX4" fmla="*/ 6229196 w 10461631"/>
              <a:gd name="connsiteY4" fmla="*/ 178878 h 9856030"/>
              <a:gd name="connsiteX5" fmla="*/ 5028325 w 10461631"/>
              <a:gd name="connsiteY5" fmla="*/ 360034 h 9856030"/>
              <a:gd name="connsiteX6" fmla="*/ 149001 w 10461631"/>
              <a:gd name="connsiteY6" fmla="*/ 7414330 h 9856030"/>
              <a:gd name="connsiteX7" fmla="*/ 266768 w 10461631"/>
              <a:gd name="connsiteY7" fmla="*/ 8499478 h 9856030"/>
              <a:gd name="connsiteX8" fmla="*/ 1896440 w 10461631"/>
              <a:gd name="connsiteY8" fmla="*/ 9833750 h 98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631" h="9856030">
                <a:moveTo>
                  <a:pt x="1927366" y="9856030"/>
                </a:moveTo>
                <a:lnTo>
                  <a:pt x="10461631" y="4532338"/>
                </a:lnTo>
                <a:lnTo>
                  <a:pt x="8866936" y="1975926"/>
                </a:lnTo>
                <a:lnTo>
                  <a:pt x="8512160" y="1764812"/>
                </a:lnTo>
                <a:cubicBezTo>
                  <a:pt x="7531523" y="1168185"/>
                  <a:pt x="6745015" y="587060"/>
                  <a:pt x="6229196" y="178878"/>
                </a:cubicBezTo>
                <a:cubicBezTo>
                  <a:pt x="5851803" y="-119180"/>
                  <a:pt x="5302226" y="-35290"/>
                  <a:pt x="5028325" y="360034"/>
                </a:cubicBezTo>
                <a:lnTo>
                  <a:pt x="149001" y="7414330"/>
                </a:lnTo>
                <a:cubicBezTo>
                  <a:pt x="-87423" y="7755230"/>
                  <a:pt x="-38350" y="8218378"/>
                  <a:pt x="266768" y="8499478"/>
                </a:cubicBezTo>
                <a:cubicBezTo>
                  <a:pt x="626651" y="8831722"/>
                  <a:pt x="1172115" y="9301894"/>
                  <a:pt x="1896440" y="9833750"/>
                </a:cubicBezTo>
                <a:close/>
              </a:path>
            </a:pathLst>
          </a:custGeom>
          <a:noFill/>
          <a:ln w="114300" cap="flat">
            <a:solidFill>
              <a:schemeClr val="bg1"/>
            </a:solidFill>
            <a:prstDash val="solid"/>
            <a:miter/>
          </a:ln>
        </p:spPr>
        <p:txBody>
          <a:bodyPr wrap="square" rtlCol="0" anchor="ctr">
            <a:noAutofit/>
          </a:bodyPr>
          <a:lstStyle/>
          <a:p>
            <a:endParaRPr lang="fr-FR"/>
          </a:p>
        </p:txBody>
      </p:sp>
      <p:sp>
        <p:nvSpPr>
          <p:cNvPr id="16" name="Espace réservé du texte 8"/>
          <p:cNvSpPr>
            <a:spLocks noGrp="1"/>
          </p:cNvSpPr>
          <p:nvPr>
            <p:ph type="body" sz="quarter" idx="12" hasCustomPrompt="1"/>
          </p:nvPr>
        </p:nvSpPr>
        <p:spPr>
          <a:xfrm>
            <a:off x="2897239" y="2834968"/>
            <a:ext cx="5132437" cy="2271248"/>
          </a:xfrm>
          <a:prstGeom prst="rect">
            <a:avLst/>
          </a:prstGeom>
        </p:spPr>
        <p:txBody>
          <a:bodyPr anchor="ctr">
            <a:noAutofit/>
          </a:bodyPr>
          <a:lstStyle>
            <a:lvl1pPr marL="0" indent="0">
              <a:buNone/>
              <a:defRPr sz="4000" b="1">
                <a:solidFill>
                  <a:schemeClr val="bg1"/>
                </a:solidFill>
                <a:latin typeface="Segoe UI" panose="020B0502040204020203" pitchFamily="34" charset="0"/>
                <a:cs typeface="Segoe UI" panose="020B0502040204020203" pitchFamily="34" charset="0"/>
              </a:defRPr>
            </a:lvl1pPr>
          </a:lstStyle>
          <a:p>
            <a:pPr lvl="0"/>
            <a:r>
              <a:rPr lang="fr-FR" dirty="0"/>
              <a:t>Slide de </a:t>
            </a:r>
            <a:r>
              <a:rPr lang="fr-FR" dirty="0" err="1"/>
              <a:t>chapitrage</a:t>
            </a:r>
            <a:endParaRPr lang="fr-BE" dirty="0"/>
          </a:p>
        </p:txBody>
      </p:sp>
      <p:sp>
        <p:nvSpPr>
          <p:cNvPr id="10" name="Forme libre 9"/>
          <p:cNvSpPr/>
          <p:nvPr userDrawn="1"/>
        </p:nvSpPr>
        <p:spPr>
          <a:xfrm rot="20965702">
            <a:off x="-1529390" y="-2064027"/>
            <a:ext cx="3622651" cy="1966288"/>
          </a:xfrm>
          <a:custGeom>
            <a:avLst/>
            <a:gdLst>
              <a:gd name="connsiteX0" fmla="*/ 3592342 w 3622651"/>
              <a:gd name="connsiteY0" fmla="*/ 0 h 1966288"/>
              <a:gd name="connsiteX1" fmla="*/ 3612342 w 3622651"/>
              <a:gd name="connsiteY1" fmla="*/ 925701 h 1966288"/>
              <a:gd name="connsiteX2" fmla="*/ 3622651 w 3622651"/>
              <a:gd name="connsiteY2" fmla="*/ 925422 h 1966288"/>
              <a:gd name="connsiteX3" fmla="*/ 3622236 w 3622651"/>
              <a:gd name="connsiteY3" fmla="*/ 929022 h 1966288"/>
              <a:gd name="connsiteX4" fmla="*/ 3455743 w 3622651"/>
              <a:gd name="connsiteY4" fmla="*/ 1758207 h 1966288"/>
              <a:gd name="connsiteX5" fmla="*/ 3165650 w 3622651"/>
              <a:gd name="connsiteY5" fmla="*/ 1965980 h 1966288"/>
              <a:gd name="connsiteX6" fmla="*/ 1185510 w 3622651"/>
              <a:gd name="connsiteY6" fmla="*/ 1876019 h 1966288"/>
              <a:gd name="connsiteX7" fmla="*/ 1185510 w 3622651"/>
              <a:gd name="connsiteY7" fmla="*/ 1878670 h 1966288"/>
              <a:gd name="connsiteX8" fmla="*/ 1136704 w 3622651"/>
              <a:gd name="connsiteY8" fmla="*/ 1878670 h 1966288"/>
              <a:gd name="connsiteX9" fmla="*/ 33075 w 3622651"/>
              <a:gd name="connsiteY9" fmla="*/ 1823594 h 1966288"/>
              <a:gd name="connsiteX10" fmla="*/ 33075 w 3622651"/>
              <a:gd name="connsiteY10" fmla="*/ 1021245 h 1966288"/>
              <a:gd name="connsiteX11" fmla="*/ 20393 w 3622651"/>
              <a:gd name="connsiteY11" fmla="*/ 1021519 h 1966288"/>
              <a:gd name="connsiteX12" fmla="*/ 0 w 3622651"/>
              <a:gd name="connsiteY12" fmla="*/ 77614 h 19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2651" h="1966288">
                <a:moveTo>
                  <a:pt x="3592342" y="0"/>
                </a:moveTo>
                <a:lnTo>
                  <a:pt x="3612342" y="925701"/>
                </a:lnTo>
                <a:lnTo>
                  <a:pt x="3622651" y="925422"/>
                </a:lnTo>
                <a:lnTo>
                  <a:pt x="3622236" y="929022"/>
                </a:lnTo>
                <a:cubicBezTo>
                  <a:pt x="3575981" y="1298100"/>
                  <a:pt x="3507469" y="1580295"/>
                  <a:pt x="3455743" y="1758207"/>
                </a:cubicBezTo>
                <a:cubicBezTo>
                  <a:pt x="3418554" y="1886059"/>
                  <a:pt x="3298923" y="1972122"/>
                  <a:pt x="3165650" y="1965980"/>
                </a:cubicBezTo>
                <a:lnTo>
                  <a:pt x="1185510" y="1876019"/>
                </a:lnTo>
                <a:lnTo>
                  <a:pt x="1185510" y="1878670"/>
                </a:lnTo>
                <a:lnTo>
                  <a:pt x="1136704" y="1878670"/>
                </a:lnTo>
                <a:lnTo>
                  <a:pt x="33075" y="1823594"/>
                </a:lnTo>
                <a:lnTo>
                  <a:pt x="33075" y="1021245"/>
                </a:lnTo>
                <a:lnTo>
                  <a:pt x="20393" y="1021519"/>
                </a:lnTo>
                <a:lnTo>
                  <a:pt x="0" y="776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BE"/>
          </a:p>
        </p:txBody>
      </p:sp>
      <p:sp>
        <p:nvSpPr>
          <p:cNvPr id="15" name="Forme libre 14">
            <a:extLst>
              <a:ext uri="{FF2B5EF4-FFF2-40B4-BE49-F238E27FC236}">
                <a16:creationId xmlns:a16="http://schemas.microsoft.com/office/drawing/2014/main" id="{5D1EA9D8-7A10-CC4D-BE05-CEAFDAB35D07}"/>
              </a:ext>
            </a:extLst>
          </p:cNvPr>
          <p:cNvSpPr/>
          <p:nvPr userDrawn="1"/>
        </p:nvSpPr>
        <p:spPr>
          <a:xfrm rot="5725042" flipH="1">
            <a:off x="-3588987" y="2575831"/>
            <a:ext cx="7616277" cy="7007589"/>
          </a:xfrm>
          <a:custGeom>
            <a:avLst/>
            <a:gdLst>
              <a:gd name="connsiteX0" fmla="*/ 7609073 w 7616277"/>
              <a:gd name="connsiteY0" fmla="*/ 4093276 h 7007589"/>
              <a:gd name="connsiteX1" fmla="*/ 7358465 w 7616277"/>
              <a:gd name="connsiteY1" fmla="*/ 3425088 h 7007589"/>
              <a:gd name="connsiteX2" fmla="*/ 609707 w 7616277"/>
              <a:gd name="connsiteY2" fmla="*/ 115 h 7007589"/>
              <a:gd name="connsiteX3" fmla="*/ 609255 w 7616277"/>
              <a:gd name="connsiteY3" fmla="*/ 0 h 7007589"/>
              <a:gd name="connsiteX4" fmla="*/ 0 w 7616277"/>
              <a:gd name="connsiteY4" fmla="*/ 6424465 h 7007589"/>
              <a:gd name="connsiteX5" fmla="*/ 6148908 w 7616277"/>
              <a:gd name="connsiteY5" fmla="*/ 7007589 h 7007589"/>
              <a:gd name="connsiteX6" fmla="*/ 7532601 w 7616277"/>
              <a:gd name="connsiteY6" fmla="*/ 4332735 h 7007589"/>
              <a:gd name="connsiteX7" fmla="*/ 7609073 w 7616277"/>
              <a:gd name="connsiteY7" fmla="*/ 4093276 h 700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16277" h="7007589">
                <a:moveTo>
                  <a:pt x="7609073" y="4093276"/>
                </a:moveTo>
                <a:cubicBezTo>
                  <a:pt x="7643483" y="3847851"/>
                  <a:pt x="7553765" y="3594674"/>
                  <a:pt x="7358465" y="3425088"/>
                </a:cubicBezTo>
                <a:cubicBezTo>
                  <a:pt x="6472649" y="2656071"/>
                  <a:pt x="4229897" y="975422"/>
                  <a:pt x="609707" y="115"/>
                </a:cubicBezTo>
                <a:lnTo>
                  <a:pt x="609255" y="0"/>
                </a:lnTo>
                <a:lnTo>
                  <a:pt x="0" y="6424465"/>
                </a:lnTo>
                <a:lnTo>
                  <a:pt x="6148908" y="7007589"/>
                </a:lnTo>
                <a:lnTo>
                  <a:pt x="7532601" y="4332735"/>
                </a:lnTo>
                <a:cubicBezTo>
                  <a:pt x="7572341" y="4256032"/>
                  <a:pt x="7597605" y="4175085"/>
                  <a:pt x="7609073" y="4093276"/>
                </a:cubicBezTo>
                <a:close/>
              </a:path>
            </a:pathLst>
          </a:custGeom>
          <a:noFill/>
          <a:ln w="114300" cap="flat">
            <a:solidFill>
              <a:schemeClr val="bg1"/>
            </a:solidFill>
            <a:prstDash val="solid"/>
            <a:miter/>
          </a:ln>
        </p:spPr>
        <p:txBody>
          <a:bodyPr wrap="square" rtlCol="0" anchor="ctr">
            <a:noAutofit/>
          </a:bodyPr>
          <a:lstStyle/>
          <a:p>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70" y="243288"/>
            <a:ext cx="1619250" cy="413808"/>
          </a:xfrm>
          <a:prstGeom prst="rect">
            <a:avLst/>
          </a:prstGeom>
        </p:spPr>
      </p:pic>
    </p:spTree>
    <p:extLst>
      <p:ext uri="{BB962C8B-B14F-4D97-AF65-F5344CB8AC3E}">
        <p14:creationId xmlns:p14="http://schemas.microsoft.com/office/powerpoint/2010/main" val="78527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91667E-6 -1.11111E-6 L 0.02474 0.15394 " pathEditMode="relative" rAng="0" ptsTypes="AA">
                                      <p:cBhvr>
                                        <p:cTn id="6" dur="2000" fill="hold"/>
                                        <p:tgtEl>
                                          <p:spTgt spid="10"/>
                                        </p:tgtEl>
                                        <p:attrNameLst>
                                          <p:attrName>ppt_x</p:attrName>
                                          <p:attrName>ppt_y</p:attrName>
                                        </p:attrNameLst>
                                      </p:cBhvr>
                                      <p:rCtr x="1237" y="7708"/>
                                    </p:animMotion>
                                  </p:childTnLst>
                                </p:cTn>
                              </p:par>
                              <p:par>
                                <p:cTn id="7" presetID="8" presetClass="emph" presetSubtype="0" decel="41000" fill="hold" grpId="1" nodeType="withEffect">
                                  <p:stCondLst>
                                    <p:cond delay="0"/>
                                  </p:stCondLst>
                                  <p:childTnLst>
                                    <p:animRot by="720000">
                                      <p:cBhvr>
                                        <p:cTn id="8" dur="2000" fill="hold"/>
                                        <p:tgtEl>
                                          <p:spTgt spid="10"/>
                                        </p:tgtEl>
                                        <p:attrNameLst>
                                          <p:attrName>r</p:attrName>
                                        </p:attrNameLst>
                                      </p:cBhvr>
                                    </p:animRot>
                                  </p:childTnLst>
                                </p:cTn>
                              </p:par>
                              <p:par>
                                <p:cTn id="9" presetID="10" presetClass="entr" presetSubtype="0" fill="hold" nodeType="with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64" presetClass="path" presetSubtype="0" accel="50000" decel="50000" fill="hold" grpId="0" nodeType="withEffect">
                                  <p:stCondLst>
                                    <p:cond delay="0"/>
                                  </p:stCondLst>
                                  <p:childTnLst>
                                    <p:animMotion origin="layout" path="M -0.1961 0.19399 L -2.5E-6 -1.11111E-6 " pathEditMode="relative" rAng="0" ptsTypes="AA">
                                      <p:cBhvr>
                                        <p:cTn id="20" dur="2000" fill="hold"/>
                                        <p:tgtEl>
                                          <p:spTgt spid="15"/>
                                        </p:tgtEl>
                                        <p:attrNameLst>
                                          <p:attrName>ppt_x</p:attrName>
                                          <p:attrName>ppt_y</p:attrName>
                                        </p:attrNameLst>
                                      </p:cBhvr>
                                      <p:rCtr x="9609" y="-9722"/>
                                    </p:animMotion>
                                  </p:childTnLst>
                                </p:cTn>
                              </p:par>
                              <p:par>
                                <p:cTn id="21" presetID="8" presetClass="emph" presetSubtype="0" fill="hold" grpId="2" nodeType="withEffect">
                                  <p:stCondLst>
                                    <p:cond delay="0"/>
                                  </p:stCondLst>
                                  <p:childTnLst>
                                    <p:animRot by="-900000">
                                      <p:cBhvr>
                                        <p:cTn id="22" dur="1750" fill="hold"/>
                                        <p:tgtEl>
                                          <p:spTgt spid="15"/>
                                        </p:tgtEl>
                                        <p:attrNameLst>
                                          <p:attrName>r</p:attrName>
                                        </p:attrNameLst>
                                      </p:cBhvr>
                                    </p:animRot>
                                  </p:childTnLst>
                                </p:cTn>
                              </p:par>
                              <p:par>
                                <p:cTn id="23" presetID="10"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42" presetClass="path" presetSubtype="0" accel="50000" decel="50000" fill="hold" grpId="0" nodeType="withEffect">
                                  <p:stCondLst>
                                    <p:cond delay="0"/>
                                  </p:stCondLst>
                                  <p:childTnLst>
                                    <p:animMotion origin="layout" path="M 0.13125 -0.54722 L 1.11022E-16 -3.7037E-6 " pathEditMode="relative" rAng="0" ptsTypes="AA">
                                      <p:cBhvr>
                                        <p:cTn id="27" dur="2000" fill="hold"/>
                                        <p:tgtEl>
                                          <p:spTgt spid="13"/>
                                        </p:tgtEl>
                                        <p:attrNameLst>
                                          <p:attrName>ppt_x</p:attrName>
                                          <p:attrName>ppt_y</p:attrName>
                                        </p:attrNameLst>
                                      </p:cBhvr>
                                      <p:rCtr x="-6562" y="27361"/>
                                    </p:animMotion>
                                  </p:childTnLst>
                                </p:cTn>
                              </p:par>
                              <p:par>
                                <p:cTn id="28" presetID="8" presetClass="emph" presetSubtype="0" fill="hold" grpId="2" nodeType="withEffect">
                                  <p:stCondLst>
                                    <p:cond delay="0"/>
                                  </p:stCondLst>
                                  <p:childTnLst>
                                    <p:animRot by="-1200000">
                                      <p:cBhvr>
                                        <p:cTn id="29" dur="175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0" grpId="0" animBg="1"/>
      <p:bldP spid="10" grpId="1" animBg="1"/>
      <p:bldP spid="15" grpId="0" animBg="1"/>
      <p:bldP spid="15" grpId="1" animBg="1"/>
      <p:bldP spid="15" grpId="2"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chapitre V2">
    <p:spTree>
      <p:nvGrpSpPr>
        <p:cNvPr id="1" name=""/>
        <p:cNvGrpSpPr/>
        <p:nvPr/>
      </p:nvGrpSpPr>
      <p:grpSpPr>
        <a:xfrm>
          <a:off x="0" y="0"/>
          <a:ext cx="0" cy="0"/>
          <a:chOff x="0" y="0"/>
          <a:chExt cx="0" cy="0"/>
        </a:xfrm>
      </p:grpSpPr>
      <p:sp>
        <p:nvSpPr>
          <p:cNvPr id="16" name="Espace réservé du texte 8"/>
          <p:cNvSpPr>
            <a:spLocks noGrp="1"/>
          </p:cNvSpPr>
          <p:nvPr>
            <p:ph type="body" sz="quarter" idx="12" hasCustomPrompt="1"/>
          </p:nvPr>
        </p:nvSpPr>
        <p:spPr>
          <a:xfrm>
            <a:off x="5827146" y="2543277"/>
            <a:ext cx="5507603" cy="1538407"/>
          </a:xfrm>
          <a:prstGeom prst="rect">
            <a:avLst/>
          </a:prstGeom>
        </p:spPr>
        <p:txBody>
          <a:bodyPr anchor="ctr">
            <a:noAutofit/>
          </a:bodyPr>
          <a:lstStyle>
            <a:lvl1pPr marL="0" indent="0">
              <a:buNone/>
              <a:defRPr sz="4000" b="1" i="0">
                <a:solidFill>
                  <a:schemeClr val="tx2"/>
                </a:solidFill>
                <a:latin typeface="Segoe UI" panose="020B0502040204020203" pitchFamily="34" charset="0"/>
                <a:cs typeface="Segoe UI" panose="020B0502040204020203" pitchFamily="34" charset="0"/>
              </a:defRPr>
            </a:lvl1pPr>
          </a:lstStyle>
          <a:p>
            <a:pPr lvl="0"/>
            <a:r>
              <a:rPr lang="fr-FR" dirty="0"/>
              <a:t>Slide de </a:t>
            </a:r>
            <a:r>
              <a:rPr lang="fr-FR" dirty="0" err="1"/>
              <a:t>chapitrage</a:t>
            </a:r>
            <a:endParaRPr lang="fr-BE" dirty="0"/>
          </a:p>
        </p:txBody>
      </p:sp>
      <p:sp>
        <p:nvSpPr>
          <p:cNvPr id="26" name="Forme libre 25"/>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a:extLst>
              <a:ext uri="{FF2B5EF4-FFF2-40B4-BE49-F238E27FC236}">
                <a16:creationId xmlns:a16="http://schemas.microsoft.com/office/drawing/2014/main" id="{663787D8-3985-9549-B567-1480F5487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2325" y="243288"/>
            <a:ext cx="1619250" cy="413808"/>
          </a:xfrm>
          <a:prstGeom prst="rect">
            <a:avLst/>
          </a:prstGeom>
        </p:spPr>
      </p:pic>
      <p:sp>
        <p:nvSpPr>
          <p:cNvPr id="8" name="Espace réservé pour une image  16"/>
          <p:cNvSpPr>
            <a:spLocks noGrp="1"/>
          </p:cNvSpPr>
          <p:nvPr>
            <p:ph type="pic" sz="quarter" idx="13"/>
          </p:nvPr>
        </p:nvSpPr>
        <p:spPr>
          <a:xfrm rot="558696">
            <a:off x="-304798" y="-2133599"/>
            <a:ext cx="6131944" cy="8093883"/>
          </a:xfrm>
          <a:custGeom>
            <a:avLst/>
            <a:gdLst>
              <a:gd name="connsiteX0" fmla="*/ 0 w 6131944"/>
              <a:gd name="connsiteY0" fmla="*/ 0 h 8093883"/>
              <a:gd name="connsiteX1" fmla="*/ 1429437 w 6131944"/>
              <a:gd name="connsiteY1" fmla="*/ 0 h 8093883"/>
              <a:gd name="connsiteX2" fmla="*/ 1778457 w 6131944"/>
              <a:gd name="connsiteY2" fmla="*/ 182855 h 8093883"/>
              <a:gd name="connsiteX3" fmla="*/ 5639500 w 6131944"/>
              <a:gd name="connsiteY3" fmla="*/ 1361454 h 8093883"/>
              <a:gd name="connsiteX4" fmla="*/ 6106544 w 6131944"/>
              <a:gd name="connsiteY4" fmla="*/ 2096703 h 8093883"/>
              <a:gd name="connsiteX5" fmla="*/ 4393236 w 6131944"/>
              <a:gd name="connsiteY5" fmla="*/ 7688432 h 8093883"/>
              <a:gd name="connsiteX6" fmla="*/ 3810310 w 6131944"/>
              <a:gd name="connsiteY6" fmla="*/ 8092850 h 8093883"/>
              <a:gd name="connsiteX7" fmla="*/ 220753 w 6131944"/>
              <a:gd name="connsiteY7" fmla="*/ 7267372 h 8093883"/>
              <a:gd name="connsiteX8" fmla="*/ 1 w 6131944"/>
              <a:gd name="connsiteY8" fmla="*/ 7179568 h 809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944" h="8093883">
                <a:moveTo>
                  <a:pt x="0" y="0"/>
                </a:moveTo>
                <a:lnTo>
                  <a:pt x="1429437" y="0"/>
                </a:lnTo>
                <a:lnTo>
                  <a:pt x="1778457" y="182855"/>
                </a:lnTo>
                <a:cubicBezTo>
                  <a:pt x="3286486" y="934208"/>
                  <a:pt x="4799788" y="1240751"/>
                  <a:pt x="5639500" y="1361454"/>
                </a:cubicBezTo>
                <a:cubicBezTo>
                  <a:pt x="5987838" y="1411470"/>
                  <a:pt x="6209665" y="1759923"/>
                  <a:pt x="6106544" y="2096703"/>
                </a:cubicBezTo>
                <a:lnTo>
                  <a:pt x="4393236" y="7688432"/>
                </a:lnTo>
                <a:cubicBezTo>
                  <a:pt x="4315686" y="7942105"/>
                  <a:pt x="4074584" y="8108637"/>
                  <a:pt x="3810310" y="8092850"/>
                </a:cubicBezTo>
                <a:cubicBezTo>
                  <a:pt x="3156559" y="8053726"/>
                  <a:pt x="1850145" y="7893722"/>
                  <a:pt x="220753" y="7267372"/>
                </a:cubicBezTo>
                <a:lnTo>
                  <a:pt x="1" y="7179568"/>
                </a:lnTo>
                <a:close/>
              </a:path>
            </a:pathLst>
          </a:custGeom>
        </p:spPr>
        <p:txBody>
          <a:bodyPr wrap="square">
            <a:noAutofit/>
          </a:bodyPr>
          <a:lstStyle/>
          <a:p>
            <a:r>
              <a:rPr lang="fr-FR"/>
              <a:t>Cliquez sur l'icône pour ajouter une image</a:t>
            </a:r>
            <a:endParaRPr lang="fr-BE"/>
          </a:p>
        </p:txBody>
      </p:sp>
      <p:sp>
        <p:nvSpPr>
          <p:cNvPr id="12" name="Forme libre 11">
            <a:extLst>
              <a:ext uri="{FF2B5EF4-FFF2-40B4-BE49-F238E27FC236}">
                <a16:creationId xmlns:a16="http://schemas.microsoft.com/office/drawing/2014/main" id="{5D1EA9D8-7A10-CC4D-BE05-CEAFDAB35D07}"/>
              </a:ext>
            </a:extLst>
          </p:cNvPr>
          <p:cNvSpPr/>
          <p:nvPr userDrawn="1"/>
        </p:nvSpPr>
        <p:spPr>
          <a:xfrm rot="4020000">
            <a:off x="4620597" y="4678827"/>
            <a:ext cx="6644523" cy="6185651"/>
          </a:xfrm>
          <a:custGeom>
            <a:avLst/>
            <a:gdLst>
              <a:gd name="connsiteX0" fmla="*/ 2343209 w 8834633"/>
              <a:gd name="connsiteY0" fmla="*/ 7656494 h 7656494"/>
              <a:gd name="connsiteX1" fmla="*/ 2077181 w 8834633"/>
              <a:gd name="connsiteY1" fmla="*/ 7487007 h 7656494"/>
              <a:gd name="connsiteX2" fmla="*/ 189397 w 8834633"/>
              <a:gd name="connsiteY2" fmla="*/ 6034354 h 7656494"/>
              <a:gd name="connsiteX3" fmla="*/ 105785 w 8834633"/>
              <a:gd name="connsiteY3" fmla="*/ 5263935 h 7656494"/>
              <a:gd name="connsiteX4" fmla="*/ 3569947 w 8834633"/>
              <a:gd name="connsiteY4" fmla="*/ 255615 h 7656494"/>
              <a:gd name="connsiteX5" fmla="*/ 4422527 w 8834633"/>
              <a:gd name="connsiteY5" fmla="*/ 126999 h 7656494"/>
              <a:gd name="connsiteX6" fmla="*/ 7726409 w 8834633"/>
              <a:gd name="connsiteY6" fmla="*/ 2136755 h 7656494"/>
              <a:gd name="connsiteX7" fmla="*/ 7812737 w 8834633"/>
              <a:gd name="connsiteY7" fmla="*/ 2172688 h 7656494"/>
              <a:gd name="connsiteX8" fmla="*/ 8834633 w 8834633"/>
              <a:gd name="connsiteY8" fmla="*/ 5855056 h 765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4633" h="7656494">
                <a:moveTo>
                  <a:pt x="2343209" y="7656494"/>
                </a:moveTo>
                <a:lnTo>
                  <a:pt x="2077181" y="7487007"/>
                </a:lnTo>
                <a:cubicBezTo>
                  <a:pt x="1188304" y="6908150"/>
                  <a:pt x="554404" y="6371326"/>
                  <a:pt x="189397" y="6034354"/>
                </a:cubicBezTo>
                <a:cubicBezTo>
                  <a:pt x="-27228" y="5834780"/>
                  <a:pt x="-62067" y="5505963"/>
                  <a:pt x="105785" y="5263935"/>
                </a:cubicBezTo>
                <a:lnTo>
                  <a:pt x="3569947" y="255615"/>
                </a:lnTo>
                <a:cubicBezTo>
                  <a:pt x="3764408" y="-25057"/>
                  <a:pt x="4154591" y="-84613"/>
                  <a:pt x="4422527" y="126999"/>
                </a:cubicBezTo>
                <a:cubicBezTo>
                  <a:pt x="5050324" y="623789"/>
                  <a:pt x="6242895" y="1481418"/>
                  <a:pt x="7726409" y="2136755"/>
                </a:cubicBezTo>
                <a:lnTo>
                  <a:pt x="7812737" y="2172688"/>
                </a:lnTo>
                <a:lnTo>
                  <a:pt x="8834633" y="5855056"/>
                </a:lnTo>
                <a:close/>
              </a:path>
            </a:pathLst>
          </a:custGeom>
          <a:noFill/>
          <a:ln w="101600" cap="flat">
            <a:solidFill>
              <a:schemeClr val="accent1"/>
            </a:solidFill>
            <a:prstDash val="solid"/>
            <a:miter/>
          </a:ln>
        </p:spPr>
        <p:txBody>
          <a:bodyPr wrap="square" rtlCol="0" anchor="ctr">
            <a:noAutofit/>
          </a:bodyPr>
          <a:lstStyle/>
          <a:p>
            <a:pPr lvl="0"/>
            <a:endParaRPr lang="fr-FR"/>
          </a:p>
        </p:txBody>
      </p:sp>
    </p:spTree>
    <p:extLst>
      <p:ext uri="{BB962C8B-B14F-4D97-AF65-F5344CB8AC3E}">
        <p14:creationId xmlns:p14="http://schemas.microsoft.com/office/powerpoint/2010/main" val="57395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1" nodeType="with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path" presetSubtype="0" accel="50000" decel="50000" fill="hold" grpId="0" nodeType="withEffect" nodePh="1">
                                  <p:stCondLst>
                                    <p:cond delay="0"/>
                                  </p:stCondLst>
                                  <p:endCondLst>
                                    <p:cond evt="begin" delay="0">
                                      <p:tn val="14"/>
                                    </p:cond>
                                  </p:endCondLst>
                                  <p:childTnLst>
                                    <p:animMotion origin="layout" path="M -0.47083 -0.27894 L -3.95833E-6 3.7037E-6 " pathEditMode="relative" rAng="0" ptsTypes="AA">
                                      <p:cBhvr>
                                        <p:cTn id="15" dur="2000" fill="hold"/>
                                        <p:tgtEl>
                                          <p:spTgt spid="8"/>
                                        </p:tgtEl>
                                        <p:attrNameLst>
                                          <p:attrName>ppt_x</p:attrName>
                                          <p:attrName>ppt_y</p:attrName>
                                        </p:attrNameLst>
                                      </p:cBhvr>
                                      <p:rCtr x="23594" y="14190"/>
                                    </p:animMotion>
                                  </p:childTnLst>
                                </p:cTn>
                              </p:par>
                              <p:par>
                                <p:cTn id="16" presetID="8" presetClass="emph" presetSubtype="0" decel="23000" fill="hold" grpId="2" nodeType="withEffect" nodePh="1">
                                  <p:stCondLst>
                                    <p:cond delay="0"/>
                                  </p:stCondLst>
                                  <p:endCondLst>
                                    <p:cond evt="begin" delay="0">
                                      <p:tn val="16"/>
                                    </p:cond>
                                  </p:endCondLst>
                                  <p:childTnLst>
                                    <p:animRot by="-600000">
                                      <p:cBhvr>
                                        <p:cTn id="17" dur="2000" fill="hold"/>
                                        <p:tgtEl>
                                          <p:spTgt spid="8"/>
                                        </p:tgtEl>
                                        <p:attrNameLst>
                                          <p:attrName>r</p:attrName>
                                        </p:attrNameLst>
                                      </p:cBhvr>
                                    </p:animRot>
                                  </p:childTnLst>
                                </p:cTn>
                              </p:par>
                              <p:par>
                                <p:cTn id="18" presetID="10" presetClass="entr"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64" presetClass="path" presetSubtype="0" accel="50000" decel="50000" fill="hold" grpId="0" nodeType="withEffect">
                                  <p:stCondLst>
                                    <p:cond delay="0"/>
                                  </p:stCondLst>
                                  <p:childTnLst>
                                    <p:animMotion origin="layout" path="M -0.07317 0.38959 L -1.25E-6 3.33333E-6 " pathEditMode="relative" rAng="0" ptsTypes="AA">
                                      <p:cBhvr>
                                        <p:cTn id="22" dur="2000" fill="hold"/>
                                        <p:tgtEl>
                                          <p:spTgt spid="12"/>
                                        </p:tgtEl>
                                        <p:attrNameLst>
                                          <p:attrName>ppt_x</p:attrName>
                                          <p:attrName>ppt_y</p:attrName>
                                        </p:attrNameLst>
                                      </p:cBhvr>
                                      <p:rCtr x="3620" y="-19375"/>
                                    </p:animMotion>
                                  </p:childTnLst>
                                </p:cTn>
                              </p:par>
                              <p:par>
                                <p:cTn id="23" presetID="8" presetClass="emph" presetSubtype="0" decel="38000" fill="hold" grpId="2" nodeType="withEffect">
                                  <p:stCondLst>
                                    <p:cond delay="0"/>
                                  </p:stCondLst>
                                  <p:childTnLst>
                                    <p:animRot by="600000">
                                      <p:cBhvr>
                                        <p:cTn id="24"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8" grpId="0"/>
      <p:bldP spid="8" grpId="1"/>
      <p:bldP spid="8" grpId="2"/>
      <p:bldP spid="12" grpId="0" animBg="1"/>
      <p:bldP spid="12" grpId="1" animBg="1"/>
      <p:bldP spid="12" grpId="2"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apositive chapitre V2">
    <p:spTree>
      <p:nvGrpSpPr>
        <p:cNvPr id="1" name=""/>
        <p:cNvGrpSpPr/>
        <p:nvPr/>
      </p:nvGrpSpPr>
      <p:grpSpPr>
        <a:xfrm>
          <a:off x="0" y="0"/>
          <a:ext cx="0" cy="0"/>
          <a:chOff x="0" y="0"/>
          <a:chExt cx="0" cy="0"/>
        </a:xfrm>
      </p:grpSpPr>
      <p:sp>
        <p:nvSpPr>
          <p:cNvPr id="7" name="Rectangle 6"/>
          <p:cNvSpPr/>
          <p:nvPr userDrawn="1"/>
        </p:nvSpPr>
        <p:spPr>
          <a:xfrm>
            <a:off x="0" y="0"/>
            <a:ext cx="12192000" cy="68874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8" name="Forme libre 7"/>
          <p:cNvSpPr/>
          <p:nvPr userDrawn="1"/>
        </p:nvSpPr>
        <p:spPr>
          <a:xfrm rot="480000" flipH="1">
            <a:off x="9755199" y="-2133826"/>
            <a:ext cx="3622651" cy="1966288"/>
          </a:xfrm>
          <a:custGeom>
            <a:avLst/>
            <a:gdLst>
              <a:gd name="connsiteX0" fmla="*/ 3592342 w 3622651"/>
              <a:gd name="connsiteY0" fmla="*/ 0 h 1966288"/>
              <a:gd name="connsiteX1" fmla="*/ 3612342 w 3622651"/>
              <a:gd name="connsiteY1" fmla="*/ 925701 h 1966288"/>
              <a:gd name="connsiteX2" fmla="*/ 3622651 w 3622651"/>
              <a:gd name="connsiteY2" fmla="*/ 925422 h 1966288"/>
              <a:gd name="connsiteX3" fmla="*/ 3622236 w 3622651"/>
              <a:gd name="connsiteY3" fmla="*/ 929022 h 1966288"/>
              <a:gd name="connsiteX4" fmla="*/ 3455743 w 3622651"/>
              <a:gd name="connsiteY4" fmla="*/ 1758207 h 1966288"/>
              <a:gd name="connsiteX5" fmla="*/ 3165650 w 3622651"/>
              <a:gd name="connsiteY5" fmla="*/ 1965980 h 1966288"/>
              <a:gd name="connsiteX6" fmla="*/ 1185510 w 3622651"/>
              <a:gd name="connsiteY6" fmla="*/ 1876019 h 1966288"/>
              <a:gd name="connsiteX7" fmla="*/ 1185510 w 3622651"/>
              <a:gd name="connsiteY7" fmla="*/ 1878670 h 1966288"/>
              <a:gd name="connsiteX8" fmla="*/ 33075 w 3622651"/>
              <a:gd name="connsiteY8" fmla="*/ 1878670 h 1966288"/>
              <a:gd name="connsiteX9" fmla="*/ 33075 w 3622651"/>
              <a:gd name="connsiteY9" fmla="*/ 1021245 h 1966288"/>
              <a:gd name="connsiteX10" fmla="*/ 20393 w 3622651"/>
              <a:gd name="connsiteY10" fmla="*/ 1021519 h 1966288"/>
              <a:gd name="connsiteX11" fmla="*/ 0 w 3622651"/>
              <a:gd name="connsiteY11" fmla="*/ 77614 h 19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2651" h="1966288">
                <a:moveTo>
                  <a:pt x="3592342" y="0"/>
                </a:moveTo>
                <a:lnTo>
                  <a:pt x="3612342" y="925701"/>
                </a:lnTo>
                <a:lnTo>
                  <a:pt x="3622651" y="925422"/>
                </a:lnTo>
                <a:lnTo>
                  <a:pt x="3622236" y="929022"/>
                </a:lnTo>
                <a:cubicBezTo>
                  <a:pt x="3575981" y="1298100"/>
                  <a:pt x="3507469" y="1580295"/>
                  <a:pt x="3455743" y="1758207"/>
                </a:cubicBezTo>
                <a:cubicBezTo>
                  <a:pt x="3418554" y="1886059"/>
                  <a:pt x="3298923" y="1972122"/>
                  <a:pt x="3165650" y="1965980"/>
                </a:cubicBezTo>
                <a:lnTo>
                  <a:pt x="1185510" y="1876019"/>
                </a:lnTo>
                <a:lnTo>
                  <a:pt x="1185510" y="1878670"/>
                </a:lnTo>
                <a:lnTo>
                  <a:pt x="33075" y="1878670"/>
                </a:lnTo>
                <a:lnTo>
                  <a:pt x="33075" y="1021245"/>
                </a:lnTo>
                <a:lnTo>
                  <a:pt x="20393" y="1021519"/>
                </a:lnTo>
                <a:lnTo>
                  <a:pt x="0" y="776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Espace réservé du texte 8"/>
          <p:cNvSpPr>
            <a:spLocks noGrp="1"/>
          </p:cNvSpPr>
          <p:nvPr>
            <p:ph type="body" sz="quarter" idx="12" hasCustomPrompt="1"/>
          </p:nvPr>
        </p:nvSpPr>
        <p:spPr>
          <a:xfrm>
            <a:off x="5827146" y="2543277"/>
            <a:ext cx="5507603" cy="1538407"/>
          </a:xfrm>
          <a:prstGeom prst="rect">
            <a:avLst/>
          </a:prstGeom>
        </p:spPr>
        <p:txBody>
          <a:bodyPr anchor="ctr">
            <a:noAutofit/>
          </a:bodyPr>
          <a:lstStyle>
            <a:lvl1pPr marL="0" indent="0">
              <a:buNone/>
              <a:defRPr sz="4000" b="1" i="0">
                <a:solidFill>
                  <a:schemeClr val="bg1"/>
                </a:solidFill>
                <a:latin typeface="Segoe UI" panose="020B0502040204020203" pitchFamily="34" charset="0"/>
                <a:cs typeface="Segoe UI" panose="020B0502040204020203" pitchFamily="34" charset="0"/>
              </a:defRPr>
            </a:lvl1pPr>
          </a:lstStyle>
          <a:p>
            <a:pPr lvl="0"/>
            <a:r>
              <a:rPr lang="fr-FR" dirty="0"/>
              <a:t>Slide de </a:t>
            </a:r>
            <a:r>
              <a:rPr lang="fr-FR" dirty="0" err="1"/>
              <a:t>chapitrage</a:t>
            </a:r>
            <a:endParaRPr lang="fr-BE" dirty="0"/>
          </a:p>
        </p:txBody>
      </p:sp>
      <p:pic>
        <p:nvPicPr>
          <p:cNvPr id="27" name="Imag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0175" y="243288"/>
            <a:ext cx="1619250" cy="413808"/>
          </a:xfrm>
          <a:prstGeom prst="rect">
            <a:avLst/>
          </a:prstGeom>
        </p:spPr>
      </p:pic>
      <p:sp>
        <p:nvSpPr>
          <p:cNvPr id="9" name="Forme libre 8">
            <a:extLst>
              <a:ext uri="{FF2B5EF4-FFF2-40B4-BE49-F238E27FC236}">
                <a16:creationId xmlns:a16="http://schemas.microsoft.com/office/drawing/2014/main" id="{5D1EA9D8-7A10-CC4D-BE05-CEAFDAB35D07}"/>
              </a:ext>
            </a:extLst>
          </p:cNvPr>
          <p:cNvSpPr/>
          <p:nvPr userDrawn="1"/>
        </p:nvSpPr>
        <p:spPr>
          <a:xfrm rot="4020000">
            <a:off x="4620597" y="4678827"/>
            <a:ext cx="6644523" cy="6185651"/>
          </a:xfrm>
          <a:custGeom>
            <a:avLst/>
            <a:gdLst>
              <a:gd name="connsiteX0" fmla="*/ 2343209 w 8834633"/>
              <a:gd name="connsiteY0" fmla="*/ 7656494 h 7656494"/>
              <a:gd name="connsiteX1" fmla="*/ 2077181 w 8834633"/>
              <a:gd name="connsiteY1" fmla="*/ 7487007 h 7656494"/>
              <a:gd name="connsiteX2" fmla="*/ 189397 w 8834633"/>
              <a:gd name="connsiteY2" fmla="*/ 6034354 h 7656494"/>
              <a:gd name="connsiteX3" fmla="*/ 105785 w 8834633"/>
              <a:gd name="connsiteY3" fmla="*/ 5263935 h 7656494"/>
              <a:gd name="connsiteX4" fmla="*/ 3569947 w 8834633"/>
              <a:gd name="connsiteY4" fmla="*/ 255615 h 7656494"/>
              <a:gd name="connsiteX5" fmla="*/ 4422527 w 8834633"/>
              <a:gd name="connsiteY5" fmla="*/ 126999 h 7656494"/>
              <a:gd name="connsiteX6" fmla="*/ 7726409 w 8834633"/>
              <a:gd name="connsiteY6" fmla="*/ 2136755 h 7656494"/>
              <a:gd name="connsiteX7" fmla="*/ 7812737 w 8834633"/>
              <a:gd name="connsiteY7" fmla="*/ 2172688 h 7656494"/>
              <a:gd name="connsiteX8" fmla="*/ 8834633 w 8834633"/>
              <a:gd name="connsiteY8" fmla="*/ 5855056 h 765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4633" h="7656494">
                <a:moveTo>
                  <a:pt x="2343209" y="7656494"/>
                </a:moveTo>
                <a:lnTo>
                  <a:pt x="2077181" y="7487007"/>
                </a:lnTo>
                <a:cubicBezTo>
                  <a:pt x="1188304" y="6908150"/>
                  <a:pt x="554404" y="6371326"/>
                  <a:pt x="189397" y="6034354"/>
                </a:cubicBezTo>
                <a:cubicBezTo>
                  <a:pt x="-27228" y="5834780"/>
                  <a:pt x="-62067" y="5505963"/>
                  <a:pt x="105785" y="5263935"/>
                </a:cubicBezTo>
                <a:lnTo>
                  <a:pt x="3569947" y="255615"/>
                </a:lnTo>
                <a:cubicBezTo>
                  <a:pt x="3764408" y="-25057"/>
                  <a:pt x="4154591" y="-84613"/>
                  <a:pt x="4422527" y="126999"/>
                </a:cubicBezTo>
                <a:cubicBezTo>
                  <a:pt x="5050324" y="623789"/>
                  <a:pt x="6242895" y="1481418"/>
                  <a:pt x="7726409" y="2136755"/>
                </a:cubicBezTo>
                <a:lnTo>
                  <a:pt x="7812737" y="2172688"/>
                </a:lnTo>
                <a:lnTo>
                  <a:pt x="8834633" y="5855056"/>
                </a:lnTo>
                <a:close/>
              </a:path>
            </a:pathLst>
          </a:custGeom>
          <a:noFill/>
          <a:ln w="101600" cap="flat">
            <a:solidFill>
              <a:schemeClr val="bg1"/>
            </a:solidFill>
            <a:prstDash val="solid"/>
            <a:miter/>
          </a:ln>
        </p:spPr>
        <p:txBody>
          <a:bodyPr wrap="square" rtlCol="0" anchor="ctr">
            <a:noAutofit/>
          </a:bodyPr>
          <a:lstStyle/>
          <a:p>
            <a:pPr lvl="0"/>
            <a:endParaRPr lang="fr-FR"/>
          </a:p>
        </p:txBody>
      </p:sp>
      <p:sp>
        <p:nvSpPr>
          <p:cNvPr id="10" name="Espace réservé pour une image  16"/>
          <p:cNvSpPr>
            <a:spLocks noGrp="1"/>
          </p:cNvSpPr>
          <p:nvPr>
            <p:ph type="pic" sz="quarter" idx="13"/>
          </p:nvPr>
        </p:nvSpPr>
        <p:spPr>
          <a:xfrm rot="558696">
            <a:off x="-304798" y="-2133599"/>
            <a:ext cx="6131944" cy="8093883"/>
          </a:xfrm>
          <a:custGeom>
            <a:avLst/>
            <a:gdLst>
              <a:gd name="connsiteX0" fmla="*/ 0 w 6131944"/>
              <a:gd name="connsiteY0" fmla="*/ 0 h 8093883"/>
              <a:gd name="connsiteX1" fmla="*/ 1429437 w 6131944"/>
              <a:gd name="connsiteY1" fmla="*/ 0 h 8093883"/>
              <a:gd name="connsiteX2" fmla="*/ 1778457 w 6131944"/>
              <a:gd name="connsiteY2" fmla="*/ 182855 h 8093883"/>
              <a:gd name="connsiteX3" fmla="*/ 5639500 w 6131944"/>
              <a:gd name="connsiteY3" fmla="*/ 1361454 h 8093883"/>
              <a:gd name="connsiteX4" fmla="*/ 6106544 w 6131944"/>
              <a:gd name="connsiteY4" fmla="*/ 2096703 h 8093883"/>
              <a:gd name="connsiteX5" fmla="*/ 4393236 w 6131944"/>
              <a:gd name="connsiteY5" fmla="*/ 7688432 h 8093883"/>
              <a:gd name="connsiteX6" fmla="*/ 3810310 w 6131944"/>
              <a:gd name="connsiteY6" fmla="*/ 8092850 h 8093883"/>
              <a:gd name="connsiteX7" fmla="*/ 220753 w 6131944"/>
              <a:gd name="connsiteY7" fmla="*/ 7267372 h 8093883"/>
              <a:gd name="connsiteX8" fmla="*/ 1 w 6131944"/>
              <a:gd name="connsiteY8" fmla="*/ 7179568 h 809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944" h="8093883">
                <a:moveTo>
                  <a:pt x="0" y="0"/>
                </a:moveTo>
                <a:lnTo>
                  <a:pt x="1429437" y="0"/>
                </a:lnTo>
                <a:lnTo>
                  <a:pt x="1778457" y="182855"/>
                </a:lnTo>
                <a:cubicBezTo>
                  <a:pt x="3286486" y="934208"/>
                  <a:pt x="4799788" y="1240751"/>
                  <a:pt x="5639500" y="1361454"/>
                </a:cubicBezTo>
                <a:cubicBezTo>
                  <a:pt x="5987838" y="1411470"/>
                  <a:pt x="6209665" y="1759923"/>
                  <a:pt x="6106544" y="2096703"/>
                </a:cubicBezTo>
                <a:lnTo>
                  <a:pt x="4393236" y="7688432"/>
                </a:lnTo>
                <a:cubicBezTo>
                  <a:pt x="4315686" y="7942105"/>
                  <a:pt x="4074584" y="8108637"/>
                  <a:pt x="3810310" y="8092850"/>
                </a:cubicBezTo>
                <a:cubicBezTo>
                  <a:pt x="3156559" y="8053726"/>
                  <a:pt x="1850145" y="7893722"/>
                  <a:pt x="220753" y="7267372"/>
                </a:cubicBezTo>
                <a:lnTo>
                  <a:pt x="1" y="7179568"/>
                </a:lnTo>
                <a:close/>
              </a:path>
            </a:pathLst>
          </a:custGeom>
        </p:spPr>
        <p:txBody>
          <a:bodyPr wrap="square">
            <a:noAutofit/>
          </a:bodyPr>
          <a:lstStyle/>
          <a:p>
            <a:r>
              <a:rPr lang="fr-FR"/>
              <a:t>Cliquez sur l'icône pour ajouter une image</a:t>
            </a:r>
            <a:endParaRPr lang="fr-BE"/>
          </a:p>
        </p:txBody>
      </p:sp>
    </p:spTree>
    <p:extLst>
      <p:ext uri="{BB962C8B-B14F-4D97-AF65-F5344CB8AC3E}">
        <p14:creationId xmlns:p14="http://schemas.microsoft.com/office/powerpoint/2010/main" val="255740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afterEffect">
                                  <p:stCondLst>
                                    <p:cond delay="0"/>
                                  </p:stCondLst>
                                  <p:childTnLst>
                                    <p:animMotion origin="layout" path="M 0.08008 0.01296 L 0.05065 0.04351 C 0.04518 0.04814 0.03646 0.05439 0.03177 0.07476 C 0.02057 0.08449 0.01953 0.10254 0.01523 0.11504 L 0.00273 0.16111 " pathEditMode="relative" rAng="7860000" ptsTypes="AAAAA">
                                      <p:cBhvr>
                                        <p:cTn id="6" dur="2000" fill="hold"/>
                                        <p:tgtEl>
                                          <p:spTgt spid="8"/>
                                        </p:tgtEl>
                                        <p:attrNameLst>
                                          <p:attrName>ppt_x</p:attrName>
                                          <p:attrName>ppt_y</p:attrName>
                                        </p:attrNameLst>
                                      </p:cBhvr>
                                      <p:rCtr x="-4310" y="6713"/>
                                    </p:animMotion>
                                  </p:childTnLst>
                                </p:cTn>
                              </p:par>
                              <p:par>
                                <p:cTn id="7" presetID="8" presetClass="emph" presetSubtype="0" decel="20000" fill="hold" grpId="1" nodeType="withEffect">
                                  <p:stCondLst>
                                    <p:cond delay="0"/>
                                  </p:stCondLst>
                                  <p:childTnLst>
                                    <p:animRot by="-600000">
                                      <p:cBhvr>
                                        <p:cTn id="8" dur="2000" fill="hold"/>
                                        <p:tgtEl>
                                          <p:spTgt spid="8"/>
                                        </p:tgtEl>
                                        <p:attrNameLst>
                                          <p:attrName>r</p:attrName>
                                        </p:attrNameLst>
                                      </p:cBhvr>
                                    </p:animRot>
                                  </p:childTnLst>
                                </p:cTn>
                              </p:par>
                              <p:par>
                                <p:cTn id="9" presetID="10" presetClass="entr" presetSubtype="0" fill="hold" nodeType="withEffect">
                                  <p:stCondLst>
                                    <p:cond delay="1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grpId="1" nodeType="with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42" presetClass="path" presetSubtype="0" accel="50000" decel="50000" fill="hold" grpId="0" nodeType="withEffect" nodePh="1">
                                  <p:stCondLst>
                                    <p:cond delay="0"/>
                                  </p:stCondLst>
                                  <p:endCondLst>
                                    <p:cond evt="begin" delay="0">
                                      <p:tn val="18"/>
                                    </p:cond>
                                  </p:endCondLst>
                                  <p:childTnLst>
                                    <p:animMotion origin="layout" path="M -0.47083 -0.27894 L -3.95833E-6 3.7037E-6 " pathEditMode="relative" rAng="0" ptsTypes="AA">
                                      <p:cBhvr>
                                        <p:cTn id="19" dur="2000" fill="hold"/>
                                        <p:tgtEl>
                                          <p:spTgt spid="10"/>
                                        </p:tgtEl>
                                        <p:attrNameLst>
                                          <p:attrName>ppt_x</p:attrName>
                                          <p:attrName>ppt_y</p:attrName>
                                        </p:attrNameLst>
                                      </p:cBhvr>
                                      <p:rCtr x="23594" y="14190"/>
                                    </p:animMotion>
                                  </p:childTnLst>
                                </p:cTn>
                              </p:par>
                              <p:par>
                                <p:cTn id="20" presetID="8" presetClass="emph" presetSubtype="0" decel="23000" fill="hold" grpId="2" nodeType="withEffect" nodePh="1">
                                  <p:stCondLst>
                                    <p:cond delay="0"/>
                                  </p:stCondLst>
                                  <p:endCondLst>
                                    <p:cond evt="begin" delay="0">
                                      <p:tn val="20"/>
                                    </p:cond>
                                  </p:endCondLst>
                                  <p:childTnLst>
                                    <p:animRot by="-600000">
                                      <p:cBhvr>
                                        <p:cTn id="21" dur="2000" fill="hold"/>
                                        <p:tgtEl>
                                          <p:spTgt spid="10"/>
                                        </p:tgtEl>
                                        <p:attrNameLst>
                                          <p:attrName>r</p:attrName>
                                        </p:attrNameLst>
                                      </p:cBhvr>
                                    </p:animRot>
                                  </p:childTnLst>
                                </p:cTn>
                              </p:par>
                              <p:par>
                                <p:cTn id="22" presetID="10" presetClass="entr"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64" presetClass="path" presetSubtype="0" accel="50000" decel="50000" fill="hold" grpId="0" nodeType="withEffect">
                                  <p:stCondLst>
                                    <p:cond delay="0"/>
                                  </p:stCondLst>
                                  <p:childTnLst>
                                    <p:animMotion origin="layout" path="M -0.07317 0.38959 L -1.25E-6 3.33333E-6 " pathEditMode="relative" rAng="0" ptsTypes="AA">
                                      <p:cBhvr>
                                        <p:cTn id="26" dur="2000" fill="hold"/>
                                        <p:tgtEl>
                                          <p:spTgt spid="9"/>
                                        </p:tgtEl>
                                        <p:attrNameLst>
                                          <p:attrName>ppt_x</p:attrName>
                                          <p:attrName>ppt_y</p:attrName>
                                        </p:attrNameLst>
                                      </p:cBhvr>
                                      <p:rCtr x="3620" y="-19375"/>
                                    </p:animMotion>
                                  </p:childTnLst>
                                </p:cTn>
                              </p:par>
                              <p:par>
                                <p:cTn id="27" presetID="8" presetClass="emph" presetSubtype="0" decel="38000" fill="hold" grpId="2" nodeType="withEffect">
                                  <p:stCondLst>
                                    <p:cond delay="0"/>
                                  </p:stCondLst>
                                  <p:childTnLst>
                                    <p:animRot by="600000">
                                      <p:cBhvr>
                                        <p:cTn id="2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6" grpId="0" build="p">
        <p:tmplLst>
          <p:tmpl lvl="1">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9" grpId="0" animBg="1"/>
      <p:bldP spid="9" grpId="1" animBg="1"/>
      <p:bldP spid="9" grpId="2" animBg="1"/>
      <p:bldP spid="10" grpId="0"/>
      <p:bldP spid="10" grpId="1"/>
      <p:bldP spid="10" grpId="2"/>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fin V1">
    <p:spTree>
      <p:nvGrpSpPr>
        <p:cNvPr id="1" name=""/>
        <p:cNvGrpSpPr/>
        <p:nvPr/>
      </p:nvGrpSpPr>
      <p:grpSpPr>
        <a:xfrm>
          <a:off x="0" y="0"/>
          <a:ext cx="0" cy="0"/>
          <a:chOff x="0" y="0"/>
          <a:chExt cx="0" cy="0"/>
        </a:xfrm>
      </p:grpSpPr>
      <p:sp>
        <p:nvSpPr>
          <p:cNvPr id="15" name="Rectangle 14"/>
          <p:cNvSpPr/>
          <p:nvPr userDrawn="1"/>
        </p:nvSpPr>
        <p:spPr>
          <a:xfrm>
            <a:off x="0" y="0"/>
            <a:ext cx="12192000" cy="68874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6" name="Espace réservé du texte 8"/>
          <p:cNvSpPr>
            <a:spLocks noGrp="1"/>
          </p:cNvSpPr>
          <p:nvPr>
            <p:ph type="body" sz="quarter" idx="12" hasCustomPrompt="1"/>
          </p:nvPr>
        </p:nvSpPr>
        <p:spPr>
          <a:xfrm>
            <a:off x="1200150" y="1836261"/>
            <a:ext cx="3829076" cy="1320135"/>
          </a:xfrm>
          <a:prstGeom prst="rect">
            <a:avLst/>
          </a:prstGeom>
        </p:spPr>
        <p:txBody>
          <a:bodyPr anchor="ctr">
            <a:noAutofit/>
          </a:bodyPr>
          <a:lstStyle>
            <a:lvl1pPr marL="0" indent="0">
              <a:buNone/>
              <a:defRPr sz="4000" b="1" i="0">
                <a:solidFill>
                  <a:schemeClr val="bg1"/>
                </a:solidFill>
                <a:latin typeface="Segoe UI" panose="020B0502040204020203" pitchFamily="34" charset="0"/>
                <a:cs typeface="Segoe UI" panose="020B0502040204020203" pitchFamily="34" charset="0"/>
              </a:defRPr>
            </a:lvl1pPr>
          </a:lstStyle>
          <a:p>
            <a:pPr lvl="0"/>
            <a:r>
              <a:rPr lang="fr-FR" dirty="0"/>
              <a:t>Merci pour votre attention</a:t>
            </a:r>
            <a:endParaRPr lang="fr-BE" dirty="0"/>
          </a:p>
        </p:txBody>
      </p:sp>
      <p:sp>
        <p:nvSpPr>
          <p:cNvPr id="8" name="Espace réservé pour une image  7"/>
          <p:cNvSpPr>
            <a:spLocks noGrp="1"/>
          </p:cNvSpPr>
          <p:nvPr>
            <p:ph type="pic" sz="quarter" idx="13"/>
          </p:nvPr>
        </p:nvSpPr>
        <p:spPr>
          <a:xfrm rot="600000">
            <a:off x="7059374" y="-88491"/>
            <a:ext cx="7089225" cy="6988511"/>
          </a:xfrm>
          <a:custGeom>
            <a:avLst/>
            <a:gdLst>
              <a:gd name="connsiteX0" fmla="*/ 1508323 w 7399360"/>
              <a:gd name="connsiteY0" fmla="*/ 0 h 6971541"/>
              <a:gd name="connsiteX1" fmla="*/ 7399360 w 7399360"/>
              <a:gd name="connsiteY1" fmla="*/ 0 h 6971541"/>
              <a:gd name="connsiteX2" fmla="*/ 7399360 w 7399360"/>
              <a:gd name="connsiteY2" fmla="*/ 4492180 h 6971541"/>
              <a:gd name="connsiteX3" fmla="*/ 7181085 w 7399360"/>
              <a:gd name="connsiteY3" fmla="*/ 4733410 h 6971541"/>
              <a:gd name="connsiteX4" fmla="*/ 5739039 w 7399360"/>
              <a:gd name="connsiteY4" fmla="*/ 6686132 h 6971541"/>
              <a:gd name="connsiteX5" fmla="*/ 4845244 w 7399360"/>
              <a:gd name="connsiteY5" fmla="*/ 6830021 h 6971541"/>
              <a:gd name="connsiteX6" fmla="*/ 210437 w 7399360"/>
              <a:gd name="connsiteY6" fmla="*/ 2897453 h 6971541"/>
              <a:gd name="connsiteX7" fmla="*/ 63767 w 7399360"/>
              <a:gd name="connsiteY7" fmla="*/ 2174803 h 6971541"/>
              <a:gd name="connsiteX8" fmla="*/ 1345347 w 7399360"/>
              <a:gd name="connsiteY8" fmla="*/ 200342 h 697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9360" h="6971541">
                <a:moveTo>
                  <a:pt x="1508323" y="0"/>
                </a:moveTo>
                <a:lnTo>
                  <a:pt x="7399360" y="0"/>
                </a:lnTo>
                <a:lnTo>
                  <a:pt x="7399360" y="4492180"/>
                </a:lnTo>
                <a:lnTo>
                  <a:pt x="7181085" y="4733410"/>
                </a:lnTo>
                <a:cubicBezTo>
                  <a:pt x="6518333" y="5484907"/>
                  <a:pt x="6034853" y="6202630"/>
                  <a:pt x="5739039" y="6686132"/>
                </a:cubicBezTo>
                <a:cubicBezTo>
                  <a:pt x="5548208" y="6998153"/>
                  <a:pt x="5124415" y="7066808"/>
                  <a:pt x="4845244" y="6830021"/>
                </a:cubicBezTo>
                <a:lnTo>
                  <a:pt x="210437" y="2897453"/>
                </a:lnTo>
                <a:cubicBezTo>
                  <a:pt x="98" y="2719218"/>
                  <a:pt x="-59859" y="2420628"/>
                  <a:pt x="63767" y="2174803"/>
                </a:cubicBezTo>
                <a:cubicBezTo>
                  <a:pt x="278842" y="1747246"/>
                  <a:pt x="683509" y="1036178"/>
                  <a:pt x="1345347" y="200342"/>
                </a:cubicBezTo>
                <a:close/>
              </a:path>
            </a:pathLst>
          </a:custGeom>
        </p:spPr>
        <p:txBody>
          <a:bodyPr wrap="square">
            <a:noAutofit/>
          </a:bodyPr>
          <a:lstStyle/>
          <a:p>
            <a:r>
              <a:rPr lang="fr-FR"/>
              <a:t>Cliquez sur l'icône pour ajouter une image</a:t>
            </a:r>
            <a:endParaRPr lang="fr-BE"/>
          </a:p>
        </p:txBody>
      </p:sp>
      <p:sp>
        <p:nvSpPr>
          <p:cNvPr id="3" name="Espace réservé du texte 2"/>
          <p:cNvSpPr>
            <a:spLocks noGrp="1"/>
          </p:cNvSpPr>
          <p:nvPr>
            <p:ph type="body" sz="quarter" idx="14"/>
          </p:nvPr>
        </p:nvSpPr>
        <p:spPr>
          <a:xfrm>
            <a:off x="1200150" y="3244441"/>
            <a:ext cx="6145213" cy="1011127"/>
          </a:xfrm>
          <a:prstGeom prst="rect">
            <a:avLst/>
          </a:prstGeom>
        </p:spPr>
        <p:txBody>
          <a:bodyPr>
            <a:noAutofit/>
          </a:bodyPr>
          <a:lstStyle>
            <a:lvl1pPr marL="0" indent="0">
              <a:buNone/>
              <a:defRPr>
                <a:solidFill>
                  <a:schemeClr val="bg1"/>
                </a:solidFill>
                <a:latin typeface="Segoe UI Light" panose="020B0502040204020203" pitchFamily="34" charset="0"/>
                <a:cs typeface="Segoe UI Light" panose="020B0502040204020203" pitchFamily="34" charset="0"/>
              </a:defRPr>
            </a:lvl1pPr>
            <a:lvl2pPr marL="457200" indent="0">
              <a:buNone/>
              <a:defRPr>
                <a:solidFill>
                  <a:schemeClr val="accent1">
                    <a:lumMod val="20000"/>
                    <a:lumOff val="80000"/>
                  </a:schemeClr>
                </a:solidFill>
                <a:latin typeface="Segoe UI Light" panose="020B0502040204020203" pitchFamily="34" charset="0"/>
                <a:cs typeface="Segoe UI Light" panose="020B0502040204020203" pitchFamily="34" charset="0"/>
              </a:defRPr>
            </a:lvl2pPr>
            <a:lvl3pPr>
              <a:defRPr>
                <a:solidFill>
                  <a:schemeClr val="accent1">
                    <a:lumMod val="20000"/>
                    <a:lumOff val="80000"/>
                  </a:schemeClr>
                </a:solidFill>
                <a:latin typeface="Segoe UI Light" panose="020B0502040204020203" pitchFamily="34" charset="0"/>
                <a:cs typeface="Segoe UI Light" panose="020B0502040204020203" pitchFamily="34" charset="0"/>
              </a:defRPr>
            </a:lvl3pPr>
            <a:lvl4pPr>
              <a:defRPr>
                <a:solidFill>
                  <a:schemeClr val="accent1">
                    <a:lumMod val="20000"/>
                    <a:lumOff val="80000"/>
                  </a:schemeClr>
                </a:solidFill>
                <a:latin typeface="Segoe UI Light" panose="020B0502040204020203" pitchFamily="34" charset="0"/>
                <a:cs typeface="Segoe UI Light" panose="020B0502040204020203" pitchFamily="34" charset="0"/>
              </a:defRPr>
            </a:lvl4pPr>
            <a:lvl5pPr>
              <a:defRPr>
                <a:solidFill>
                  <a:schemeClr val="accent1">
                    <a:lumMod val="20000"/>
                    <a:lumOff val="80000"/>
                  </a:schemeClr>
                </a:solidFill>
                <a:latin typeface="Segoe UI Light" panose="020B0502040204020203" pitchFamily="34" charset="0"/>
                <a:cs typeface="Segoe UI Light" panose="020B0502040204020203" pitchFamily="34" charset="0"/>
              </a:defRPr>
            </a:lvl5pPr>
          </a:lstStyle>
          <a:p>
            <a:pPr lvl="0"/>
            <a:r>
              <a:rPr lang="fr-FR"/>
              <a:t>Modifier les styles du texte du masque</a:t>
            </a:r>
          </a:p>
        </p:txBody>
      </p:sp>
      <p:sp>
        <p:nvSpPr>
          <p:cNvPr id="14" name="Forme libre 13">
            <a:extLst>
              <a:ext uri="{FF2B5EF4-FFF2-40B4-BE49-F238E27FC236}">
                <a16:creationId xmlns:a16="http://schemas.microsoft.com/office/drawing/2014/main" id="{5D1EA9D8-7A10-CC4D-BE05-CEAFDAB35D07}"/>
              </a:ext>
            </a:extLst>
          </p:cNvPr>
          <p:cNvSpPr/>
          <p:nvPr userDrawn="1"/>
        </p:nvSpPr>
        <p:spPr>
          <a:xfrm rot="14386233">
            <a:off x="-7766378" y="-13519535"/>
            <a:ext cx="19321298" cy="10359409"/>
          </a:xfrm>
          <a:custGeom>
            <a:avLst/>
            <a:gdLst>
              <a:gd name="connsiteX0" fmla="*/ 15302634 w 15302634"/>
              <a:gd name="connsiteY0" fmla="*/ 6331848 h 8204741"/>
              <a:gd name="connsiteX1" fmla="*/ 15286199 w 15302634"/>
              <a:gd name="connsiteY1" fmla="*/ 6345152 h 8204741"/>
              <a:gd name="connsiteX2" fmla="*/ 9214871 w 15302634"/>
              <a:gd name="connsiteY2" fmla="*/ 8204741 h 8204741"/>
              <a:gd name="connsiteX3" fmla="*/ 151791 w 15302634"/>
              <a:gd name="connsiteY3" fmla="*/ 4836213 h 8204741"/>
              <a:gd name="connsiteX4" fmla="*/ 84782 w 15302634"/>
              <a:gd name="connsiteY4" fmla="*/ 4218763 h 8204741"/>
              <a:gd name="connsiteX5" fmla="*/ 2861122 w 15302634"/>
              <a:gd name="connsiteY5" fmla="*/ 204861 h 8204741"/>
              <a:gd name="connsiteX6" fmla="*/ 3544419 w 15302634"/>
              <a:gd name="connsiteY6" fmla="*/ 101782 h 8204741"/>
              <a:gd name="connsiteX7" fmla="*/ 8352173 w 15302634"/>
              <a:gd name="connsiteY7" fmla="*/ 2360351 h 8204741"/>
              <a:gd name="connsiteX8" fmla="*/ 8519611 w 15302634"/>
              <a:gd name="connsiteY8" fmla="*/ 2379365 h 820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634" h="8204741">
                <a:moveTo>
                  <a:pt x="15302634" y="6331848"/>
                </a:moveTo>
                <a:lnTo>
                  <a:pt x="15286199" y="6345152"/>
                </a:lnTo>
                <a:cubicBezTo>
                  <a:pt x="13784710" y="7497782"/>
                  <a:pt x="11739891" y="8204741"/>
                  <a:pt x="9214871" y="8204741"/>
                </a:cubicBezTo>
                <a:cubicBezTo>
                  <a:pt x="4230762" y="8204741"/>
                  <a:pt x="1087899" y="5700431"/>
                  <a:pt x="151791" y="4836213"/>
                </a:cubicBezTo>
                <a:cubicBezTo>
                  <a:pt x="-21821" y="4676267"/>
                  <a:pt x="-49744" y="4412735"/>
                  <a:pt x="84782" y="4218763"/>
                </a:cubicBezTo>
                <a:lnTo>
                  <a:pt x="2861122" y="204861"/>
                </a:lnTo>
                <a:cubicBezTo>
                  <a:pt x="3016973" y="-20079"/>
                  <a:pt x="3329682" y="-67813"/>
                  <a:pt x="3544419" y="101782"/>
                </a:cubicBezTo>
                <a:cubicBezTo>
                  <a:pt x="4327090" y="721132"/>
                  <a:pt x="6205028" y="2040249"/>
                  <a:pt x="8352173" y="2360351"/>
                </a:cubicBezTo>
                <a:lnTo>
                  <a:pt x="8519611" y="2379365"/>
                </a:lnTo>
                <a:close/>
              </a:path>
            </a:pathLst>
          </a:custGeom>
          <a:solidFill>
            <a:schemeClr val="accent1"/>
          </a:solidFill>
          <a:ln w="9514" cap="flat">
            <a:noFill/>
            <a:prstDash val="solid"/>
            <a:miter/>
          </a:ln>
        </p:spPr>
        <p:txBody>
          <a:bodyPr wrap="square" rtlCol="0" anchor="ctr">
            <a:noAutofit/>
          </a:bodyPr>
          <a:lstStyle/>
          <a:p>
            <a:endParaRPr lang="fr-FR"/>
          </a:p>
        </p:txBody>
      </p:sp>
      <p:sp>
        <p:nvSpPr>
          <p:cNvPr id="12" name="Forme libre 11">
            <a:extLst>
              <a:ext uri="{FF2B5EF4-FFF2-40B4-BE49-F238E27FC236}">
                <a16:creationId xmlns:a16="http://schemas.microsoft.com/office/drawing/2014/main" id="{5D1EA9D8-7A10-CC4D-BE05-CEAFDAB35D07}"/>
              </a:ext>
            </a:extLst>
          </p:cNvPr>
          <p:cNvSpPr/>
          <p:nvPr userDrawn="1"/>
        </p:nvSpPr>
        <p:spPr>
          <a:xfrm rot="14386233">
            <a:off x="2709908" y="10009136"/>
            <a:ext cx="18964183" cy="9824515"/>
          </a:xfrm>
          <a:custGeom>
            <a:avLst/>
            <a:gdLst>
              <a:gd name="connsiteX0" fmla="*/ 12742097 w 15019797"/>
              <a:gd name="connsiteY0" fmla="*/ 7524611 h 7781101"/>
              <a:gd name="connsiteX1" fmla="*/ 12040014 w 15019797"/>
              <a:gd name="connsiteY1" fmla="*/ 7689129 h 7781101"/>
              <a:gd name="connsiteX2" fmla="*/ 6814264 w 15019797"/>
              <a:gd name="connsiteY2" fmla="*/ 5774334 h 7781101"/>
              <a:gd name="connsiteX3" fmla="*/ 5843930 w 15019797"/>
              <a:gd name="connsiteY3" fmla="*/ 5886392 h 7781101"/>
              <a:gd name="connsiteX4" fmla="*/ 5756646 w 15019797"/>
              <a:gd name="connsiteY4" fmla="*/ 5910595 h 7781101"/>
              <a:gd name="connsiteX5" fmla="*/ 0 w 15019797"/>
              <a:gd name="connsiteY5" fmla="*/ 2556184 h 7781101"/>
              <a:gd name="connsiteX6" fmla="*/ 143147 w 15019797"/>
              <a:gd name="connsiteY6" fmla="*/ 2415679 h 7781101"/>
              <a:gd name="connsiteX7" fmla="*/ 6885845 w 15019797"/>
              <a:gd name="connsiteY7" fmla="*/ 0 h 7781101"/>
              <a:gd name="connsiteX8" fmla="*/ 14855952 w 15019797"/>
              <a:gd name="connsiteY8" fmla="*/ 2647498 h 7781101"/>
              <a:gd name="connsiteX9" fmla="*/ 14966620 w 15019797"/>
              <a:gd name="connsiteY9" fmla="*/ 3224327 h 778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9797" h="7781101">
                <a:moveTo>
                  <a:pt x="12742097" y="7524611"/>
                </a:moveTo>
                <a:cubicBezTo>
                  <a:pt x="12608077" y="7783571"/>
                  <a:pt x="12275057" y="7861257"/>
                  <a:pt x="12040014" y="7689129"/>
                </a:cubicBezTo>
                <a:cubicBezTo>
                  <a:pt x="11176500" y="7056957"/>
                  <a:pt x="9137778" y="5774334"/>
                  <a:pt x="6814264" y="5774334"/>
                </a:cubicBezTo>
                <a:cubicBezTo>
                  <a:pt x="6491525" y="5774335"/>
                  <a:pt x="6159871" y="5810195"/>
                  <a:pt x="5843930" y="5886392"/>
                </a:cubicBezTo>
                <a:lnTo>
                  <a:pt x="5756646" y="5910595"/>
                </a:lnTo>
                <a:lnTo>
                  <a:pt x="0" y="2556184"/>
                </a:lnTo>
                <a:lnTo>
                  <a:pt x="143147" y="2415679"/>
                </a:lnTo>
                <a:cubicBezTo>
                  <a:pt x="1790437" y="880469"/>
                  <a:pt x="4181400" y="-1"/>
                  <a:pt x="6885845" y="0"/>
                </a:cubicBezTo>
                <a:cubicBezTo>
                  <a:pt x="11393777" y="0"/>
                  <a:pt x="14037111" y="1936626"/>
                  <a:pt x="14855952" y="2647498"/>
                </a:cubicBezTo>
                <a:cubicBezTo>
                  <a:pt x="15021440" y="2791199"/>
                  <a:pt x="15067643" y="3029342"/>
                  <a:pt x="14966620" y="3224327"/>
                </a:cubicBezTo>
                <a:close/>
              </a:path>
            </a:pathLst>
          </a:custGeom>
          <a:solidFill>
            <a:schemeClr val="accent1"/>
          </a:solidFill>
          <a:ln w="9514" cap="flat">
            <a:noFill/>
            <a:prstDash val="solid"/>
            <a:miter/>
          </a:ln>
        </p:spPr>
        <p:txBody>
          <a:bodyPr wrap="square" rtlCol="0" anchor="ctr">
            <a:noAutofit/>
          </a:bodyPr>
          <a:lstStyle/>
          <a:p>
            <a:endParaRPr lang="fr-FR"/>
          </a:p>
        </p:txBody>
      </p:sp>
      <p:sp>
        <p:nvSpPr>
          <p:cNvPr id="24" name="Forme libre 23">
            <a:extLst>
              <a:ext uri="{FF2B5EF4-FFF2-40B4-BE49-F238E27FC236}">
                <a16:creationId xmlns:a16="http://schemas.microsoft.com/office/drawing/2014/main" id="{5D1EA9D8-7A10-CC4D-BE05-CEAFDAB35D07}"/>
              </a:ext>
            </a:extLst>
          </p:cNvPr>
          <p:cNvSpPr/>
          <p:nvPr userDrawn="1"/>
        </p:nvSpPr>
        <p:spPr>
          <a:xfrm rot="3740594">
            <a:off x="-516951" y="6363093"/>
            <a:ext cx="10026465" cy="8689389"/>
          </a:xfrm>
          <a:custGeom>
            <a:avLst/>
            <a:gdLst>
              <a:gd name="connsiteX0" fmla="*/ 2343209 w 8834633"/>
              <a:gd name="connsiteY0" fmla="*/ 7656494 h 7656494"/>
              <a:gd name="connsiteX1" fmla="*/ 2077181 w 8834633"/>
              <a:gd name="connsiteY1" fmla="*/ 7487007 h 7656494"/>
              <a:gd name="connsiteX2" fmla="*/ 189397 w 8834633"/>
              <a:gd name="connsiteY2" fmla="*/ 6034354 h 7656494"/>
              <a:gd name="connsiteX3" fmla="*/ 105785 w 8834633"/>
              <a:gd name="connsiteY3" fmla="*/ 5263935 h 7656494"/>
              <a:gd name="connsiteX4" fmla="*/ 3569947 w 8834633"/>
              <a:gd name="connsiteY4" fmla="*/ 255615 h 7656494"/>
              <a:gd name="connsiteX5" fmla="*/ 4422527 w 8834633"/>
              <a:gd name="connsiteY5" fmla="*/ 126999 h 7656494"/>
              <a:gd name="connsiteX6" fmla="*/ 7726409 w 8834633"/>
              <a:gd name="connsiteY6" fmla="*/ 2136755 h 7656494"/>
              <a:gd name="connsiteX7" fmla="*/ 7812737 w 8834633"/>
              <a:gd name="connsiteY7" fmla="*/ 2172688 h 7656494"/>
              <a:gd name="connsiteX8" fmla="*/ 8834633 w 8834633"/>
              <a:gd name="connsiteY8" fmla="*/ 5855056 h 765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4633" h="7656494">
                <a:moveTo>
                  <a:pt x="2343209" y="7656494"/>
                </a:moveTo>
                <a:lnTo>
                  <a:pt x="2077181" y="7487007"/>
                </a:lnTo>
                <a:cubicBezTo>
                  <a:pt x="1188304" y="6908150"/>
                  <a:pt x="554404" y="6371326"/>
                  <a:pt x="189397" y="6034354"/>
                </a:cubicBezTo>
                <a:cubicBezTo>
                  <a:pt x="-27228" y="5834780"/>
                  <a:pt x="-62067" y="5505963"/>
                  <a:pt x="105785" y="5263935"/>
                </a:cubicBezTo>
                <a:lnTo>
                  <a:pt x="3569947" y="255615"/>
                </a:lnTo>
                <a:cubicBezTo>
                  <a:pt x="3764408" y="-25057"/>
                  <a:pt x="4154591" y="-84613"/>
                  <a:pt x="4422527" y="126999"/>
                </a:cubicBezTo>
                <a:cubicBezTo>
                  <a:pt x="5050324" y="623789"/>
                  <a:pt x="6242895" y="1481418"/>
                  <a:pt x="7726409" y="2136755"/>
                </a:cubicBezTo>
                <a:lnTo>
                  <a:pt x="7812737" y="2172688"/>
                </a:lnTo>
                <a:lnTo>
                  <a:pt x="8834633" y="5855056"/>
                </a:lnTo>
                <a:close/>
              </a:path>
            </a:pathLst>
          </a:custGeom>
          <a:noFill/>
          <a:ln w="101600" cap="flat">
            <a:solidFill>
              <a:schemeClr val="bg1"/>
            </a:solidFill>
            <a:prstDash val="solid"/>
            <a:miter/>
          </a:ln>
        </p:spPr>
        <p:txBody>
          <a:bodyPr wrap="square" rtlCol="0" anchor="ctr">
            <a:noAutofit/>
          </a:bodyPr>
          <a:lstStyle/>
          <a:p>
            <a:pPr lvl="0"/>
            <a:endParaRPr lang="fr-FR"/>
          </a:p>
        </p:txBody>
      </p:sp>
      <p:sp>
        <p:nvSpPr>
          <p:cNvPr id="25" name="Forme libre 24"/>
          <p:cNvSpPr/>
          <p:nvPr userDrawn="1"/>
        </p:nvSpPr>
        <p:spPr>
          <a:xfrm rot="20965702">
            <a:off x="-1529390" y="-2064027"/>
            <a:ext cx="3622651" cy="1966288"/>
          </a:xfrm>
          <a:custGeom>
            <a:avLst/>
            <a:gdLst>
              <a:gd name="connsiteX0" fmla="*/ 3592342 w 3622651"/>
              <a:gd name="connsiteY0" fmla="*/ 0 h 1966288"/>
              <a:gd name="connsiteX1" fmla="*/ 3612342 w 3622651"/>
              <a:gd name="connsiteY1" fmla="*/ 925701 h 1966288"/>
              <a:gd name="connsiteX2" fmla="*/ 3622651 w 3622651"/>
              <a:gd name="connsiteY2" fmla="*/ 925422 h 1966288"/>
              <a:gd name="connsiteX3" fmla="*/ 3622236 w 3622651"/>
              <a:gd name="connsiteY3" fmla="*/ 929022 h 1966288"/>
              <a:gd name="connsiteX4" fmla="*/ 3455743 w 3622651"/>
              <a:gd name="connsiteY4" fmla="*/ 1758207 h 1966288"/>
              <a:gd name="connsiteX5" fmla="*/ 3165650 w 3622651"/>
              <a:gd name="connsiteY5" fmla="*/ 1965980 h 1966288"/>
              <a:gd name="connsiteX6" fmla="*/ 1185510 w 3622651"/>
              <a:gd name="connsiteY6" fmla="*/ 1876019 h 1966288"/>
              <a:gd name="connsiteX7" fmla="*/ 1185510 w 3622651"/>
              <a:gd name="connsiteY7" fmla="*/ 1878670 h 1966288"/>
              <a:gd name="connsiteX8" fmla="*/ 1136704 w 3622651"/>
              <a:gd name="connsiteY8" fmla="*/ 1878670 h 1966288"/>
              <a:gd name="connsiteX9" fmla="*/ 33075 w 3622651"/>
              <a:gd name="connsiteY9" fmla="*/ 1823594 h 1966288"/>
              <a:gd name="connsiteX10" fmla="*/ 33075 w 3622651"/>
              <a:gd name="connsiteY10" fmla="*/ 1021245 h 1966288"/>
              <a:gd name="connsiteX11" fmla="*/ 20393 w 3622651"/>
              <a:gd name="connsiteY11" fmla="*/ 1021519 h 1966288"/>
              <a:gd name="connsiteX12" fmla="*/ 0 w 3622651"/>
              <a:gd name="connsiteY12" fmla="*/ 77614 h 19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2651" h="1966288">
                <a:moveTo>
                  <a:pt x="3592342" y="0"/>
                </a:moveTo>
                <a:lnTo>
                  <a:pt x="3612342" y="925701"/>
                </a:lnTo>
                <a:lnTo>
                  <a:pt x="3622651" y="925422"/>
                </a:lnTo>
                <a:lnTo>
                  <a:pt x="3622236" y="929022"/>
                </a:lnTo>
                <a:cubicBezTo>
                  <a:pt x="3575981" y="1298100"/>
                  <a:pt x="3507469" y="1580295"/>
                  <a:pt x="3455743" y="1758207"/>
                </a:cubicBezTo>
                <a:cubicBezTo>
                  <a:pt x="3418554" y="1886059"/>
                  <a:pt x="3298923" y="1972122"/>
                  <a:pt x="3165650" y="1965980"/>
                </a:cubicBezTo>
                <a:lnTo>
                  <a:pt x="1185510" y="1876019"/>
                </a:lnTo>
                <a:lnTo>
                  <a:pt x="1185510" y="1878670"/>
                </a:lnTo>
                <a:lnTo>
                  <a:pt x="1136704" y="1878670"/>
                </a:lnTo>
                <a:lnTo>
                  <a:pt x="33075" y="1823594"/>
                </a:lnTo>
                <a:lnTo>
                  <a:pt x="33075" y="1021245"/>
                </a:lnTo>
                <a:lnTo>
                  <a:pt x="20393" y="1021519"/>
                </a:lnTo>
                <a:lnTo>
                  <a:pt x="0" y="776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BE"/>
          </a:p>
        </p:txBody>
      </p:sp>
      <p:pic>
        <p:nvPicPr>
          <p:cNvPr id="22" name="Imag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70" y="243288"/>
            <a:ext cx="1619250" cy="413808"/>
          </a:xfrm>
          <a:prstGeom prst="rect">
            <a:avLst/>
          </a:prstGeom>
        </p:spPr>
      </p:pic>
      <p:sp>
        <p:nvSpPr>
          <p:cNvPr id="17" name="Forme libre 16">
            <a:extLst>
              <a:ext uri="{FF2B5EF4-FFF2-40B4-BE49-F238E27FC236}">
                <a16:creationId xmlns:a16="http://schemas.microsoft.com/office/drawing/2014/main" id="{5D1EA9D8-7A10-CC4D-BE05-CEAFDAB35D07}"/>
              </a:ext>
            </a:extLst>
          </p:cNvPr>
          <p:cNvSpPr/>
          <p:nvPr userDrawn="1"/>
        </p:nvSpPr>
        <p:spPr>
          <a:xfrm rot="14386233">
            <a:off x="-7820457" y="-13514620"/>
            <a:ext cx="19321298" cy="10359409"/>
          </a:xfrm>
          <a:custGeom>
            <a:avLst/>
            <a:gdLst>
              <a:gd name="connsiteX0" fmla="*/ 15302634 w 15302634"/>
              <a:gd name="connsiteY0" fmla="*/ 6331848 h 8204741"/>
              <a:gd name="connsiteX1" fmla="*/ 15286199 w 15302634"/>
              <a:gd name="connsiteY1" fmla="*/ 6345152 h 8204741"/>
              <a:gd name="connsiteX2" fmla="*/ 9214871 w 15302634"/>
              <a:gd name="connsiteY2" fmla="*/ 8204741 h 8204741"/>
              <a:gd name="connsiteX3" fmla="*/ 151791 w 15302634"/>
              <a:gd name="connsiteY3" fmla="*/ 4836213 h 8204741"/>
              <a:gd name="connsiteX4" fmla="*/ 84782 w 15302634"/>
              <a:gd name="connsiteY4" fmla="*/ 4218763 h 8204741"/>
              <a:gd name="connsiteX5" fmla="*/ 2861122 w 15302634"/>
              <a:gd name="connsiteY5" fmla="*/ 204861 h 8204741"/>
              <a:gd name="connsiteX6" fmla="*/ 3544419 w 15302634"/>
              <a:gd name="connsiteY6" fmla="*/ 101782 h 8204741"/>
              <a:gd name="connsiteX7" fmla="*/ 8352173 w 15302634"/>
              <a:gd name="connsiteY7" fmla="*/ 2360351 h 8204741"/>
              <a:gd name="connsiteX8" fmla="*/ 8519611 w 15302634"/>
              <a:gd name="connsiteY8" fmla="*/ 2379365 h 820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634" h="8204741">
                <a:moveTo>
                  <a:pt x="15302634" y="6331848"/>
                </a:moveTo>
                <a:lnTo>
                  <a:pt x="15286199" y="6345152"/>
                </a:lnTo>
                <a:cubicBezTo>
                  <a:pt x="13784710" y="7497782"/>
                  <a:pt x="11739891" y="8204741"/>
                  <a:pt x="9214871" y="8204741"/>
                </a:cubicBezTo>
                <a:cubicBezTo>
                  <a:pt x="4230762" y="8204741"/>
                  <a:pt x="1087899" y="5700431"/>
                  <a:pt x="151791" y="4836213"/>
                </a:cubicBezTo>
                <a:cubicBezTo>
                  <a:pt x="-21821" y="4676267"/>
                  <a:pt x="-49744" y="4412735"/>
                  <a:pt x="84782" y="4218763"/>
                </a:cubicBezTo>
                <a:lnTo>
                  <a:pt x="2861122" y="204861"/>
                </a:lnTo>
                <a:cubicBezTo>
                  <a:pt x="3016973" y="-20079"/>
                  <a:pt x="3329682" y="-67813"/>
                  <a:pt x="3544419" y="101782"/>
                </a:cubicBezTo>
                <a:cubicBezTo>
                  <a:pt x="4327090" y="721132"/>
                  <a:pt x="6205028" y="2040249"/>
                  <a:pt x="8352173" y="2360351"/>
                </a:cubicBezTo>
                <a:lnTo>
                  <a:pt x="8519611" y="2379365"/>
                </a:lnTo>
                <a:close/>
              </a:path>
            </a:pathLst>
          </a:custGeom>
          <a:solidFill>
            <a:schemeClr val="bg1"/>
          </a:solidFill>
          <a:ln w="9514" cap="flat">
            <a:noFill/>
            <a:prstDash val="solid"/>
            <a:miter/>
          </a:ln>
        </p:spPr>
        <p:txBody>
          <a:bodyPr wrap="square" rtlCol="0" anchor="ctr">
            <a:noAutofit/>
          </a:bodyPr>
          <a:lstStyle/>
          <a:p>
            <a:endParaRPr lang="fr-FR"/>
          </a:p>
        </p:txBody>
      </p:sp>
      <p:sp>
        <p:nvSpPr>
          <p:cNvPr id="18" name="Forme libre 17">
            <a:extLst>
              <a:ext uri="{FF2B5EF4-FFF2-40B4-BE49-F238E27FC236}">
                <a16:creationId xmlns:a16="http://schemas.microsoft.com/office/drawing/2014/main" id="{5D1EA9D8-7A10-CC4D-BE05-CEAFDAB35D07}"/>
              </a:ext>
            </a:extLst>
          </p:cNvPr>
          <p:cNvSpPr/>
          <p:nvPr userDrawn="1"/>
        </p:nvSpPr>
        <p:spPr>
          <a:xfrm rot="14386233">
            <a:off x="2655829" y="10014051"/>
            <a:ext cx="18964183" cy="9824515"/>
          </a:xfrm>
          <a:custGeom>
            <a:avLst/>
            <a:gdLst>
              <a:gd name="connsiteX0" fmla="*/ 12742097 w 15019797"/>
              <a:gd name="connsiteY0" fmla="*/ 7524611 h 7781101"/>
              <a:gd name="connsiteX1" fmla="*/ 12040014 w 15019797"/>
              <a:gd name="connsiteY1" fmla="*/ 7689129 h 7781101"/>
              <a:gd name="connsiteX2" fmla="*/ 6814264 w 15019797"/>
              <a:gd name="connsiteY2" fmla="*/ 5774334 h 7781101"/>
              <a:gd name="connsiteX3" fmla="*/ 5843930 w 15019797"/>
              <a:gd name="connsiteY3" fmla="*/ 5886392 h 7781101"/>
              <a:gd name="connsiteX4" fmla="*/ 5756646 w 15019797"/>
              <a:gd name="connsiteY4" fmla="*/ 5910595 h 7781101"/>
              <a:gd name="connsiteX5" fmla="*/ 0 w 15019797"/>
              <a:gd name="connsiteY5" fmla="*/ 2556184 h 7781101"/>
              <a:gd name="connsiteX6" fmla="*/ 143147 w 15019797"/>
              <a:gd name="connsiteY6" fmla="*/ 2415679 h 7781101"/>
              <a:gd name="connsiteX7" fmla="*/ 6885845 w 15019797"/>
              <a:gd name="connsiteY7" fmla="*/ 0 h 7781101"/>
              <a:gd name="connsiteX8" fmla="*/ 14855952 w 15019797"/>
              <a:gd name="connsiteY8" fmla="*/ 2647498 h 7781101"/>
              <a:gd name="connsiteX9" fmla="*/ 14966620 w 15019797"/>
              <a:gd name="connsiteY9" fmla="*/ 3224327 h 778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9797" h="7781101">
                <a:moveTo>
                  <a:pt x="12742097" y="7524611"/>
                </a:moveTo>
                <a:cubicBezTo>
                  <a:pt x="12608077" y="7783571"/>
                  <a:pt x="12275057" y="7861257"/>
                  <a:pt x="12040014" y="7689129"/>
                </a:cubicBezTo>
                <a:cubicBezTo>
                  <a:pt x="11176500" y="7056957"/>
                  <a:pt x="9137778" y="5774334"/>
                  <a:pt x="6814264" y="5774334"/>
                </a:cubicBezTo>
                <a:cubicBezTo>
                  <a:pt x="6491525" y="5774335"/>
                  <a:pt x="6159871" y="5810195"/>
                  <a:pt x="5843930" y="5886392"/>
                </a:cubicBezTo>
                <a:lnTo>
                  <a:pt x="5756646" y="5910595"/>
                </a:lnTo>
                <a:lnTo>
                  <a:pt x="0" y="2556184"/>
                </a:lnTo>
                <a:lnTo>
                  <a:pt x="143147" y="2415679"/>
                </a:lnTo>
                <a:cubicBezTo>
                  <a:pt x="1790437" y="880469"/>
                  <a:pt x="4181400" y="-1"/>
                  <a:pt x="6885845" y="0"/>
                </a:cubicBezTo>
                <a:cubicBezTo>
                  <a:pt x="11393777" y="0"/>
                  <a:pt x="14037111" y="1936626"/>
                  <a:pt x="14855952" y="2647498"/>
                </a:cubicBezTo>
                <a:cubicBezTo>
                  <a:pt x="15021440" y="2791199"/>
                  <a:pt x="15067643" y="3029342"/>
                  <a:pt x="14966620" y="3224327"/>
                </a:cubicBezTo>
                <a:close/>
              </a:path>
            </a:pathLst>
          </a:custGeom>
          <a:solidFill>
            <a:schemeClr val="bg1"/>
          </a:solidFill>
          <a:ln w="9514" cap="flat">
            <a:noFill/>
            <a:prstDash val="solid"/>
            <a:miter/>
          </a:ln>
        </p:spPr>
        <p:txBody>
          <a:bodyPr wrap="square" rtlCol="0" anchor="ctr">
            <a:noAutofit/>
          </a:bodyPr>
          <a:lstStyle/>
          <a:p>
            <a:endParaRPr lang="fr-FR"/>
          </a:p>
        </p:txBody>
      </p:sp>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3141" y="3045324"/>
            <a:ext cx="5212179" cy="1227578"/>
          </a:xfrm>
          <a:prstGeom prst="rect">
            <a:avLst/>
          </a:prstGeom>
        </p:spPr>
      </p:pic>
    </p:spTree>
    <p:extLst>
      <p:ext uri="{BB962C8B-B14F-4D97-AF65-F5344CB8AC3E}">
        <p14:creationId xmlns:p14="http://schemas.microsoft.com/office/powerpoint/2010/main" val="27397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2.22222E-6 L -0.0319 1.1618 " pathEditMode="relative" rAng="0" ptsTypes="AA">
                                      <p:cBhvr>
                                        <p:cTn id="6" dur="1000" fill="hold"/>
                                        <p:tgtEl>
                                          <p:spTgt spid="14"/>
                                        </p:tgtEl>
                                        <p:attrNameLst>
                                          <p:attrName>ppt_x</p:attrName>
                                          <p:attrName>ppt_y</p:attrName>
                                        </p:attrNameLst>
                                      </p:cBhvr>
                                      <p:rCtr x="-1602" y="58102"/>
                                    </p:animMotion>
                                  </p:childTnLst>
                                </p:cTn>
                              </p:par>
                              <p:par>
                                <p:cTn id="7" presetID="64" presetClass="path" presetSubtype="0" accel="50000" decel="50000" fill="hold" grpId="0" nodeType="withEffect">
                                  <p:stCondLst>
                                    <p:cond delay="0"/>
                                  </p:stCondLst>
                                  <p:childTnLst>
                                    <p:animMotion origin="layout" path="M 0 0.06505 L 0 -1.16088 " pathEditMode="relative" rAng="0" ptsTypes="AA">
                                      <p:cBhvr>
                                        <p:cTn id="8" dur="1000" fill="hold"/>
                                        <p:tgtEl>
                                          <p:spTgt spid="12"/>
                                        </p:tgtEl>
                                        <p:attrNameLst>
                                          <p:attrName>ppt_x</p:attrName>
                                          <p:attrName>ppt_y</p:attrName>
                                        </p:attrNameLst>
                                      </p:cBhvr>
                                      <p:rCtr x="0" y="-61296"/>
                                    </p:animMotion>
                                  </p:childTnLst>
                                </p:cTn>
                              </p:par>
                              <p:par>
                                <p:cTn id="9" presetID="10" presetClass="entr" presetSubtype="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path" presetSubtype="0" accel="50000" decel="50000" fill="hold" grpId="0" nodeType="afterEffect">
                                  <p:stCondLst>
                                    <p:cond delay="0"/>
                                  </p:stCondLst>
                                  <p:childTnLst>
                                    <p:animMotion origin="layout" path="M 2.91667E-6 -1.11111E-6 L 0.02474 0.15394 " pathEditMode="relative" rAng="0" ptsTypes="AA">
                                      <p:cBhvr>
                                        <p:cTn id="14" dur="2000" fill="hold"/>
                                        <p:tgtEl>
                                          <p:spTgt spid="25"/>
                                        </p:tgtEl>
                                        <p:attrNameLst>
                                          <p:attrName>ppt_x</p:attrName>
                                          <p:attrName>ppt_y</p:attrName>
                                        </p:attrNameLst>
                                      </p:cBhvr>
                                      <p:rCtr x="1237" y="7708"/>
                                    </p:animMotion>
                                  </p:childTnLst>
                                </p:cTn>
                              </p:par>
                              <p:par>
                                <p:cTn id="15" presetID="8" presetClass="emph" presetSubtype="0" decel="41000" fill="hold" grpId="1" nodeType="withEffect">
                                  <p:stCondLst>
                                    <p:cond delay="0"/>
                                  </p:stCondLst>
                                  <p:childTnLst>
                                    <p:animRot by="720000">
                                      <p:cBhvr>
                                        <p:cTn id="16" dur="2000" fill="hold"/>
                                        <p:tgtEl>
                                          <p:spTgt spid="25"/>
                                        </p:tgtEl>
                                        <p:attrNameLst>
                                          <p:attrName>r</p:attrName>
                                        </p:attrNameLst>
                                      </p:cBhvr>
                                    </p:animRot>
                                  </p:childTnLst>
                                </p:cTn>
                              </p:par>
                              <p:par>
                                <p:cTn id="17" presetID="10" presetClass="entr" presetSubtype="0" fill="hold" nodeType="withEffect">
                                  <p:stCondLst>
                                    <p:cond delay="1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64" presetClass="path" presetSubtype="0" accel="50000" decel="50000" fill="hold" grpId="0" nodeType="withEffect">
                                  <p:stCondLst>
                                    <p:cond delay="0"/>
                                  </p:stCondLst>
                                  <p:childTnLst>
                                    <p:animMotion origin="layout" path="M 4.16667E-6 7.40741E-7 L 0.0302 -0.24514 " pathEditMode="relative" rAng="0" ptsTypes="AA">
                                      <p:cBhvr>
                                        <p:cTn id="21" dur="2000" fill="hold"/>
                                        <p:tgtEl>
                                          <p:spTgt spid="24"/>
                                        </p:tgtEl>
                                        <p:attrNameLst>
                                          <p:attrName>ppt_x</p:attrName>
                                          <p:attrName>ppt_y</p:attrName>
                                        </p:attrNameLst>
                                      </p:cBhvr>
                                      <p:rCtr x="1510" y="-12269"/>
                                    </p:animMotion>
                                  </p:childTnLst>
                                </p:cTn>
                              </p:par>
                              <p:par>
                                <p:cTn id="22" presetID="10" presetClass="entr" presetSubtype="0" fill="hold" grpId="1" nodeType="withEffect" nodePh="1">
                                  <p:stCondLst>
                                    <p:cond delay="250"/>
                                  </p:stCondLst>
                                  <p:endCondLst>
                                    <p:cond evt="begin" delay="0">
                                      <p:tn val="22"/>
                                    </p:cond>
                                  </p:end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42" presetClass="path" presetSubtype="0" accel="50000" decel="50000" fill="hold" grpId="0" nodeType="withEffect" nodePh="1">
                                  <p:stCondLst>
                                    <p:cond delay="0"/>
                                  </p:stCondLst>
                                  <p:endCondLst>
                                    <p:cond evt="begin" delay="0">
                                      <p:tn val="25"/>
                                    </p:cond>
                                  </p:endCondLst>
                                  <p:childTnLst>
                                    <p:animMotion origin="layout" path="M 0.29076 -0.7125 L -1.66667E-6 2.22222E-6 " pathEditMode="relative" rAng="0" ptsTypes="AA">
                                      <p:cBhvr>
                                        <p:cTn id="26" dur="2000" fill="hold"/>
                                        <p:tgtEl>
                                          <p:spTgt spid="8"/>
                                        </p:tgtEl>
                                        <p:attrNameLst>
                                          <p:attrName>ppt_x</p:attrName>
                                          <p:attrName>ppt_y</p:attrName>
                                        </p:attrNameLst>
                                      </p:cBhvr>
                                      <p:rCtr x="-14544" y="35625"/>
                                    </p:animMotion>
                                  </p:childTnLst>
                                </p:cTn>
                              </p:par>
                              <p:par>
                                <p:cTn id="27" presetID="8" presetClass="emph" presetSubtype="0" decel="44000" fill="hold" grpId="3" nodeType="withEffect" nodePh="1">
                                  <p:stCondLst>
                                    <p:cond delay="0"/>
                                  </p:stCondLst>
                                  <p:endCondLst>
                                    <p:cond evt="begin" delay="0">
                                      <p:tn val="27"/>
                                    </p:cond>
                                  </p:endCondLst>
                                  <p:childTnLst>
                                    <p:animRot by="-600000">
                                      <p:cBhvr>
                                        <p:cTn id="28" dur="2000" fill="hold"/>
                                        <p:tgtEl>
                                          <p:spTgt spid="8"/>
                                        </p:tgtEl>
                                        <p:attrNameLst>
                                          <p:attrName>r</p:attrName>
                                        </p:attrNameLst>
                                      </p:cBhvr>
                                    </p:animRot>
                                  </p:childTnLst>
                                </p:cTn>
                              </p:par>
                              <p:par>
                                <p:cTn id="29" presetID="10" presetClass="entr" presetSubtype="0" fill="hold" grpId="0" nodeType="withEffect">
                                  <p:stCondLst>
                                    <p:cond delay="10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63" presetClass="path" presetSubtype="0" accel="50000" decel="50000" fill="hold" grpId="2" nodeType="withEffect">
                                  <p:stCondLst>
                                    <p:cond delay="0"/>
                                  </p:stCondLst>
                                  <p:childTnLst>
                                    <p:animMotion origin="layout" path="M -0.04453 1.11111E-6 L 6.25E-7 1.11111E-6 " pathEditMode="relative" rAng="0" ptsTypes="AA">
                                      <p:cBhvr>
                                        <p:cTn id="36" dur="2000" fill="hold"/>
                                        <p:tgtEl>
                                          <p:spTgt spid="16"/>
                                        </p:tgtEl>
                                        <p:attrNameLst>
                                          <p:attrName>ppt_x</p:attrName>
                                          <p:attrName>ppt_y</p:attrName>
                                        </p:attrNameLst>
                                      </p:cBhvr>
                                      <p:rCtr x="2227" y="0"/>
                                    </p:animMotion>
                                  </p:childTnLst>
                                </p:cTn>
                              </p:par>
                              <p:par>
                                <p:cTn id="37" presetID="63" presetClass="path" presetSubtype="0" accel="50000" decel="50000" fill="hold" grpId="2" nodeType="withEffect">
                                  <p:stCondLst>
                                    <p:cond delay="250"/>
                                  </p:stCondLst>
                                  <p:childTnLst>
                                    <p:animMotion origin="layout" path="M -0.04648 7.40741E-7 L -1.66667E-6 7.40741E-7 " pathEditMode="relative" rAng="0" ptsTypes="AA">
                                      <p:cBhvr>
                                        <p:cTn id="38" dur="2000" fill="hold"/>
                                        <p:tgtEl>
                                          <p:spTgt spid="3"/>
                                        </p:tgtEl>
                                        <p:attrNameLst>
                                          <p:attrName>ppt_x</p:attrName>
                                          <p:attrName>ppt_y</p:attrName>
                                        </p:attrNameLst>
                                      </p:cBhvr>
                                      <p:rCtr x="2318" y="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1.45833E-6 -2.22222E-6 L -0.0319 1.16181 " pathEditMode="relative" rAng="0" ptsTypes="AA">
                                      <p:cBhvr>
                                        <p:cTn id="42" dur="1000" fill="hold"/>
                                        <p:tgtEl>
                                          <p:spTgt spid="17"/>
                                        </p:tgtEl>
                                        <p:attrNameLst>
                                          <p:attrName>ppt_x</p:attrName>
                                          <p:attrName>ppt_y</p:attrName>
                                        </p:attrNameLst>
                                      </p:cBhvr>
                                      <p:rCtr x="-1602" y="58102"/>
                                    </p:animMotion>
                                  </p:childTnLst>
                                </p:cTn>
                              </p:par>
                              <p:par>
                                <p:cTn id="43" presetID="64" presetClass="path" presetSubtype="0" accel="50000" decel="50000" fill="hold" grpId="0" nodeType="withEffect">
                                  <p:stCondLst>
                                    <p:cond delay="0"/>
                                  </p:stCondLst>
                                  <p:childTnLst>
                                    <p:animMotion origin="layout" path="M -2.91667E-6 0.06505 L -2.91667E-6 -1.16088 " pathEditMode="relative" rAng="0" ptsTypes="AA">
                                      <p:cBhvr>
                                        <p:cTn id="44" dur="1000" fill="hold"/>
                                        <p:tgtEl>
                                          <p:spTgt spid="18"/>
                                        </p:tgtEl>
                                        <p:attrNameLst>
                                          <p:attrName>ppt_x</p:attrName>
                                          <p:attrName>ppt_y</p:attrName>
                                        </p:attrNameLst>
                                      </p:cBhvr>
                                      <p:rCtr x="0" y="-61296"/>
                                    </p:animMotion>
                                  </p:childTnLst>
                                </p:cTn>
                              </p:par>
                              <p:par>
                                <p:cTn id="45" presetID="10" presetClass="exit" presetSubtype="0" fill="hold" grpId="2" nodeType="withEffect" nodePh="1">
                                  <p:stCondLst>
                                    <p:cond delay="100"/>
                                  </p:stCondLst>
                                  <p:endCondLst>
                                    <p:cond evt="begin" delay="0">
                                      <p:tn val="45"/>
                                    </p:cond>
                                  </p:end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par>
                          <p:cTn id="48" fill="hold">
                            <p:stCondLst>
                              <p:cond delay="1000"/>
                            </p:stCondLst>
                            <p:childTnLst>
                              <p:par>
                                <p:cTn id="49" presetID="1" presetClass="exit" presetSubtype="0" fill="hold" nodeType="after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25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grpId="1" nodeType="withEffect">
                                  <p:stCondLst>
                                    <p:cond delay="250"/>
                                  </p:stCondLst>
                                  <p:childTnLst>
                                    <p:set>
                                      <p:cBhvr>
                                        <p:cTn id="54" dur="1" fill="hold">
                                          <p:stCondLst>
                                            <p:cond delay="0"/>
                                          </p:stCondLst>
                                        </p:cTn>
                                        <p:tgtEl>
                                          <p:spTgt spid="3"/>
                                        </p:tgtEl>
                                        <p:attrNameLst>
                                          <p:attrName>style.visibility</p:attrName>
                                        </p:attrNameLst>
                                      </p:cBhvr>
                                      <p:to>
                                        <p:strVal val="hidden"/>
                                      </p:to>
                                    </p:set>
                                  </p:childTnLst>
                                </p:cTn>
                              </p:par>
                              <p:par>
                                <p:cTn id="55" presetID="23" presetClass="entr" presetSubtype="288" fill="hold" nodeType="withEffect">
                                  <p:stCondLst>
                                    <p:cond delay="25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strVal val="4/3*#ppt_w"/>
                                          </p:val>
                                        </p:tav>
                                        <p:tav tm="100000">
                                          <p:val>
                                            <p:strVal val="#ppt_w"/>
                                          </p:val>
                                        </p:tav>
                                      </p:tavLst>
                                    </p:anim>
                                    <p:anim calcmode="lin" valueType="num">
                                      <p:cBhvr>
                                        <p:cTn id="58" dur="500" fill="hold"/>
                                        <p:tgtEl>
                                          <p:spTgt spid="2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tmplLst>
          <p:tmpl>
            <p:tnLst>
              <p:par>
                <p:cTn presetID="10" presetClass="entr" presetSubtype="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6" grpId="1">
        <p:tmplLst>
          <p:tmpl>
            <p:tnLst>
              <p:par>
                <p:cTn presetID="1" presetClass="exit" presetSubtype="0" fill="hold" nodeType="withEffect">
                  <p:stCondLst>
                    <p:cond delay="250"/>
                  </p:stCondLst>
                  <p:childTnLst>
                    <p:set>
                      <p:cBhvr>
                        <p:cTn dur="1" fill="hold">
                          <p:stCondLst>
                            <p:cond delay="0"/>
                          </p:stCondLst>
                        </p:cTn>
                        <p:tgtEl>
                          <p:spTgt spid="16"/>
                        </p:tgtEl>
                        <p:attrNameLst>
                          <p:attrName>style.visibility</p:attrName>
                        </p:attrNameLst>
                      </p:cBhvr>
                      <p:to>
                        <p:strVal val="hidden"/>
                      </p:to>
                    </p:set>
                  </p:childTnLst>
                </p:cTn>
              </p:par>
            </p:tnLst>
          </p:tmpl>
        </p:tmplLst>
      </p:bldP>
      <p:bldP spid="16" grpId="2">
        <p:tmplLst>
          <p:tmpl>
            <p:tnLst>
              <p:par>
                <p:cTn presetID="63" presetClass="path" presetSubtype="0" accel="50000" decel="50000" fill="hold" nodeType="withEffect">
                  <p:stCondLst>
                    <p:cond delay="0"/>
                  </p:stCondLst>
                  <p:childTnLst>
                    <p:animMotion origin="layout" path="M -0.04453 1.11111E-6 L 6.25E-7 1.11111E-6 " pathEditMode="relative" rAng="0" ptsTypes="AA">
                      <p:cBhvr>
                        <p:cTn dur="2000" fill="hold"/>
                        <p:tgtEl>
                          <p:spTgt spid="16"/>
                        </p:tgtEl>
                        <p:attrNameLst>
                          <p:attrName>ppt_x</p:attrName>
                          <p:attrName>ppt_y</p:attrName>
                        </p:attrNameLst>
                      </p:cBhvr>
                      <p:rCtr x="2227" y="0"/>
                    </p:animMotion>
                  </p:childTnLst>
                </p:cTn>
              </p:par>
            </p:tnLst>
          </p:tmpl>
        </p:tmplLst>
      </p:bldP>
      <p:bldP spid="8" grpId="0"/>
      <p:bldP spid="8" grpId="1"/>
      <p:bldP spid="8" grpId="2"/>
      <p:bldP spid="8" grpId="3"/>
      <p:bldP spid="3" grpId="0">
        <p:tmplLst>
          <p:tmpl>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p:tmplLst>
          <p:tmpl>
            <p:tnLst>
              <p:par>
                <p:cTn presetID="1" presetClass="exit" presetSubtype="0" fill="hold" nodeType="withEffect">
                  <p:stCondLst>
                    <p:cond delay="250"/>
                  </p:stCondLst>
                  <p:childTnLst>
                    <p:set>
                      <p:cBhvr>
                        <p:cTn dur="1" fill="hold">
                          <p:stCondLst>
                            <p:cond delay="0"/>
                          </p:stCondLst>
                        </p:cTn>
                        <p:tgtEl>
                          <p:spTgt spid="3"/>
                        </p:tgtEl>
                        <p:attrNameLst>
                          <p:attrName>style.visibility</p:attrName>
                        </p:attrNameLst>
                      </p:cBhvr>
                      <p:to>
                        <p:strVal val="hidden"/>
                      </p:to>
                    </p:set>
                  </p:childTnLst>
                </p:cTn>
              </p:par>
            </p:tnLst>
          </p:tmpl>
        </p:tmplLst>
      </p:bldP>
      <p:bldP spid="3" grpId="2">
        <p:tmplLst>
          <p:tmpl>
            <p:tnLst>
              <p:par>
                <p:cTn presetID="63" presetClass="path" presetSubtype="0" accel="50000" decel="50000" fill="hold" nodeType="withEffect">
                  <p:stCondLst>
                    <p:cond delay="250"/>
                  </p:stCondLst>
                  <p:childTnLst>
                    <p:animMotion origin="layout" path="M -0.04648 7.40741E-7 L -1.66667E-6 7.40741E-7 " pathEditMode="relative" rAng="0" ptsTypes="AA">
                      <p:cBhvr>
                        <p:cTn dur="2000" fill="hold"/>
                        <p:tgtEl>
                          <p:spTgt spid="3"/>
                        </p:tgtEl>
                        <p:attrNameLst>
                          <p:attrName>ppt_x</p:attrName>
                          <p:attrName>ppt_y</p:attrName>
                        </p:attrNameLst>
                      </p:cBhvr>
                      <p:rCtr x="2318" y="0"/>
                    </p:animMotion>
                  </p:childTnLst>
                </p:cTn>
              </p:par>
            </p:tnLst>
          </p:tmpl>
        </p:tmplLst>
      </p:bldP>
      <p:bldP spid="14" grpId="0" animBg="1"/>
      <p:bldP spid="12" grpId="0" animBg="1"/>
      <p:bldP spid="24" grpId="0" animBg="1"/>
      <p:bldP spid="25" grpId="0" animBg="1"/>
      <p:bldP spid="25" grpId="1" animBg="1"/>
      <p:bldP spid="17" grpId="0" animBg="1"/>
      <p:bldP spid="18"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fin V2">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
            <a:ext cx="12201205" cy="8120235"/>
          </a:xfrm>
          <a:prstGeom prst="rect">
            <a:avLst/>
          </a:prstGeom>
        </p:spPr>
      </p:pic>
      <p:sp>
        <p:nvSpPr>
          <p:cNvPr id="16" name="Forme libre 15">
            <a:extLst>
              <a:ext uri="{FF2B5EF4-FFF2-40B4-BE49-F238E27FC236}">
                <a16:creationId xmlns:a16="http://schemas.microsoft.com/office/drawing/2014/main" id="{5D1EA9D8-7A10-CC4D-BE05-CEAFDAB35D07}"/>
              </a:ext>
            </a:extLst>
          </p:cNvPr>
          <p:cNvSpPr/>
          <p:nvPr userDrawn="1"/>
        </p:nvSpPr>
        <p:spPr>
          <a:xfrm rot="7602188" flipH="1">
            <a:off x="582661" y="1898805"/>
            <a:ext cx="7764149" cy="9232278"/>
          </a:xfrm>
          <a:custGeom>
            <a:avLst/>
            <a:gdLst>
              <a:gd name="connsiteX0" fmla="*/ 4290690 w 7764149"/>
              <a:gd name="connsiteY0" fmla="*/ 8915719 h 9232278"/>
              <a:gd name="connsiteX1" fmla="*/ 4331960 w 7764149"/>
              <a:gd name="connsiteY1" fmla="*/ 8845780 h 9232278"/>
              <a:gd name="connsiteX2" fmla="*/ 7684016 w 7764149"/>
              <a:gd name="connsiteY2" fmla="*/ 2365828 h 9232278"/>
              <a:gd name="connsiteX3" fmla="*/ 7517256 w 7764149"/>
              <a:gd name="connsiteY3" fmla="*/ 1496626 h 9232278"/>
              <a:gd name="connsiteX4" fmla="*/ 5553197 w 7764149"/>
              <a:gd name="connsiteY4" fmla="*/ 96685 h 9232278"/>
              <a:gd name="connsiteX5" fmla="*/ 5386878 w 7764149"/>
              <a:gd name="connsiteY5" fmla="*/ 0 h 9232278"/>
              <a:gd name="connsiteX6" fmla="*/ 0 w 7764149"/>
              <a:gd name="connsiteY6" fmla="*/ 7226228 h 9232278"/>
              <a:gd name="connsiteX7" fmla="*/ 161772 w 7764149"/>
              <a:gd name="connsiteY7" fmla="*/ 7293792 h 9232278"/>
              <a:gd name="connsiteX8" fmla="*/ 3274017 w 7764149"/>
              <a:gd name="connsiteY8" fmla="*/ 9093687 h 9232278"/>
              <a:gd name="connsiteX9" fmla="*/ 4243046 w 7764149"/>
              <a:gd name="connsiteY9" fmla="*/ 8979105 h 9232278"/>
              <a:gd name="connsiteX10" fmla="*/ 4290690 w 7764149"/>
              <a:gd name="connsiteY10" fmla="*/ 8915719 h 923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4149" h="9232278">
                <a:moveTo>
                  <a:pt x="4290690" y="8915719"/>
                </a:moveTo>
                <a:cubicBezTo>
                  <a:pt x="4305545" y="8893490"/>
                  <a:pt x="4319338" y="8870169"/>
                  <a:pt x="4331960" y="8845780"/>
                </a:cubicBezTo>
                <a:lnTo>
                  <a:pt x="7684016" y="2365828"/>
                </a:lnTo>
                <a:cubicBezTo>
                  <a:pt x="7836248" y="2072012"/>
                  <a:pt x="7766628" y="1713164"/>
                  <a:pt x="7517256" y="1496626"/>
                </a:cubicBezTo>
                <a:cubicBezTo>
                  <a:pt x="7131668" y="1161881"/>
                  <a:pt x="6477596" y="646757"/>
                  <a:pt x="5553197" y="96685"/>
                </a:cubicBezTo>
                <a:lnTo>
                  <a:pt x="5386878" y="0"/>
                </a:lnTo>
                <a:lnTo>
                  <a:pt x="0" y="7226228"/>
                </a:lnTo>
                <a:lnTo>
                  <a:pt x="161772" y="7293792"/>
                </a:lnTo>
                <a:cubicBezTo>
                  <a:pt x="1530097" y="7896054"/>
                  <a:pt x="2623416" y="8617387"/>
                  <a:pt x="3274017" y="9093687"/>
                </a:cubicBezTo>
                <a:cubicBezTo>
                  <a:pt x="3583920" y="9320641"/>
                  <a:pt x="4006864" y="9259382"/>
                  <a:pt x="4243046" y="8979105"/>
                </a:cubicBezTo>
                <a:cubicBezTo>
                  <a:pt x="4259918" y="8959086"/>
                  <a:pt x="4275835" y="8937949"/>
                  <a:pt x="4290690" y="8915719"/>
                </a:cubicBezTo>
                <a:close/>
              </a:path>
            </a:pathLst>
          </a:custGeom>
          <a:solidFill>
            <a:schemeClr val="tx2">
              <a:alpha val="94902"/>
            </a:schemeClr>
          </a:solidFill>
          <a:ln w="9514" cap="flat">
            <a:noFill/>
            <a:prstDash val="solid"/>
            <a:miter/>
          </a:ln>
        </p:spPr>
        <p:txBody>
          <a:bodyPr wrap="square" rtlCol="0" anchor="ctr">
            <a:noAutofit/>
          </a:bodyPr>
          <a:lstStyle/>
          <a:p>
            <a:endParaRPr lang="fr-FR"/>
          </a:p>
        </p:txBody>
      </p:sp>
      <p:sp>
        <p:nvSpPr>
          <p:cNvPr id="24" name="Forme libre 23">
            <a:extLst>
              <a:ext uri="{FF2B5EF4-FFF2-40B4-BE49-F238E27FC236}">
                <a16:creationId xmlns:a16="http://schemas.microsoft.com/office/drawing/2014/main" id="{5D1EA9D8-7A10-CC4D-BE05-CEAFDAB35D07}"/>
              </a:ext>
            </a:extLst>
          </p:cNvPr>
          <p:cNvSpPr/>
          <p:nvPr userDrawn="1"/>
        </p:nvSpPr>
        <p:spPr>
          <a:xfrm rot="6412675" flipH="1">
            <a:off x="-383762" y="-5253158"/>
            <a:ext cx="5935562" cy="5144027"/>
          </a:xfrm>
          <a:custGeom>
            <a:avLst/>
            <a:gdLst>
              <a:gd name="connsiteX0" fmla="*/ 2343209 w 8834633"/>
              <a:gd name="connsiteY0" fmla="*/ 7656494 h 7656494"/>
              <a:gd name="connsiteX1" fmla="*/ 2077181 w 8834633"/>
              <a:gd name="connsiteY1" fmla="*/ 7487007 h 7656494"/>
              <a:gd name="connsiteX2" fmla="*/ 189397 w 8834633"/>
              <a:gd name="connsiteY2" fmla="*/ 6034354 h 7656494"/>
              <a:gd name="connsiteX3" fmla="*/ 105785 w 8834633"/>
              <a:gd name="connsiteY3" fmla="*/ 5263935 h 7656494"/>
              <a:gd name="connsiteX4" fmla="*/ 3569947 w 8834633"/>
              <a:gd name="connsiteY4" fmla="*/ 255615 h 7656494"/>
              <a:gd name="connsiteX5" fmla="*/ 4422527 w 8834633"/>
              <a:gd name="connsiteY5" fmla="*/ 126999 h 7656494"/>
              <a:gd name="connsiteX6" fmla="*/ 7726409 w 8834633"/>
              <a:gd name="connsiteY6" fmla="*/ 2136755 h 7656494"/>
              <a:gd name="connsiteX7" fmla="*/ 7812737 w 8834633"/>
              <a:gd name="connsiteY7" fmla="*/ 2172688 h 7656494"/>
              <a:gd name="connsiteX8" fmla="*/ 8834633 w 8834633"/>
              <a:gd name="connsiteY8" fmla="*/ 5855056 h 765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4633" h="7656494">
                <a:moveTo>
                  <a:pt x="2343209" y="7656494"/>
                </a:moveTo>
                <a:lnTo>
                  <a:pt x="2077181" y="7487007"/>
                </a:lnTo>
                <a:cubicBezTo>
                  <a:pt x="1188304" y="6908150"/>
                  <a:pt x="554404" y="6371326"/>
                  <a:pt x="189397" y="6034354"/>
                </a:cubicBezTo>
                <a:cubicBezTo>
                  <a:pt x="-27228" y="5834780"/>
                  <a:pt x="-62067" y="5505963"/>
                  <a:pt x="105785" y="5263935"/>
                </a:cubicBezTo>
                <a:lnTo>
                  <a:pt x="3569947" y="255615"/>
                </a:lnTo>
                <a:cubicBezTo>
                  <a:pt x="3764408" y="-25057"/>
                  <a:pt x="4154591" y="-84613"/>
                  <a:pt x="4422527" y="126999"/>
                </a:cubicBezTo>
                <a:cubicBezTo>
                  <a:pt x="5050324" y="623789"/>
                  <a:pt x="6242895" y="1481418"/>
                  <a:pt x="7726409" y="2136755"/>
                </a:cubicBezTo>
                <a:lnTo>
                  <a:pt x="7812737" y="2172688"/>
                </a:lnTo>
                <a:lnTo>
                  <a:pt x="8834633" y="5855056"/>
                </a:lnTo>
                <a:close/>
              </a:path>
            </a:pathLst>
          </a:custGeom>
          <a:noFill/>
          <a:ln w="101600" cap="flat">
            <a:solidFill>
              <a:schemeClr val="bg1"/>
            </a:solidFill>
            <a:prstDash val="solid"/>
            <a:miter/>
          </a:ln>
        </p:spPr>
        <p:txBody>
          <a:bodyPr wrap="square" rtlCol="0" anchor="ctr">
            <a:noAutofit/>
          </a:bodyPr>
          <a:lstStyle/>
          <a:p>
            <a:pPr lvl="0"/>
            <a:endParaRPr lang="fr-FR"/>
          </a:p>
        </p:txBody>
      </p:sp>
      <p:sp>
        <p:nvSpPr>
          <p:cNvPr id="13" name="Espace réservé du texte 8"/>
          <p:cNvSpPr>
            <a:spLocks noGrp="1"/>
          </p:cNvSpPr>
          <p:nvPr>
            <p:ph type="body" sz="quarter" idx="15" hasCustomPrompt="1"/>
          </p:nvPr>
        </p:nvSpPr>
        <p:spPr>
          <a:xfrm>
            <a:off x="907309" y="4314009"/>
            <a:ext cx="3829076" cy="1172391"/>
          </a:xfrm>
          <a:prstGeom prst="rect">
            <a:avLst/>
          </a:prstGeom>
        </p:spPr>
        <p:txBody>
          <a:bodyPr anchor="ctr">
            <a:noAutofit/>
          </a:bodyPr>
          <a:lstStyle>
            <a:lvl1pPr marL="0" indent="0">
              <a:buNone/>
              <a:defRPr sz="4000" b="1" i="0">
                <a:solidFill>
                  <a:schemeClr val="bg1"/>
                </a:solidFill>
                <a:latin typeface="Segoe UI" panose="020B0502040204020203" pitchFamily="34" charset="0"/>
                <a:cs typeface="Segoe UI" panose="020B0502040204020203" pitchFamily="34" charset="0"/>
              </a:defRPr>
            </a:lvl1pPr>
          </a:lstStyle>
          <a:p>
            <a:pPr lvl="0"/>
            <a:r>
              <a:rPr lang="fr-FR" dirty="0"/>
              <a:t>Merci pour votre attention</a:t>
            </a:r>
            <a:endParaRPr lang="fr-BE" dirty="0"/>
          </a:p>
        </p:txBody>
      </p:sp>
      <p:sp>
        <p:nvSpPr>
          <p:cNvPr id="14" name="Espace réservé du texte 2"/>
          <p:cNvSpPr>
            <a:spLocks noGrp="1"/>
          </p:cNvSpPr>
          <p:nvPr>
            <p:ph type="body" sz="quarter" idx="16"/>
          </p:nvPr>
        </p:nvSpPr>
        <p:spPr>
          <a:xfrm>
            <a:off x="907309" y="5531689"/>
            <a:ext cx="6145213" cy="1011127"/>
          </a:xfrm>
          <a:prstGeom prst="rect">
            <a:avLst/>
          </a:prstGeom>
        </p:spPr>
        <p:txBody>
          <a:bodyPr>
            <a:noAutofit/>
          </a:bodyPr>
          <a:lstStyle>
            <a:lvl1pPr marL="0" indent="0">
              <a:buNone/>
              <a:defRPr sz="2400">
                <a:solidFill>
                  <a:schemeClr val="bg1"/>
                </a:solidFill>
                <a:latin typeface="Segoe UI Light" panose="020B0502040204020203" pitchFamily="34" charset="0"/>
                <a:cs typeface="Segoe UI Light" panose="020B0502040204020203" pitchFamily="34" charset="0"/>
              </a:defRPr>
            </a:lvl1pPr>
            <a:lvl2pPr marL="457200" indent="0">
              <a:buNone/>
              <a:defRPr>
                <a:solidFill>
                  <a:schemeClr val="accent1">
                    <a:lumMod val="20000"/>
                    <a:lumOff val="80000"/>
                  </a:schemeClr>
                </a:solidFill>
                <a:latin typeface="Segoe UI Light" panose="020B0502040204020203" pitchFamily="34" charset="0"/>
                <a:cs typeface="Segoe UI Light" panose="020B0502040204020203" pitchFamily="34" charset="0"/>
              </a:defRPr>
            </a:lvl2pPr>
            <a:lvl3pPr>
              <a:defRPr>
                <a:solidFill>
                  <a:schemeClr val="accent1">
                    <a:lumMod val="20000"/>
                    <a:lumOff val="80000"/>
                  </a:schemeClr>
                </a:solidFill>
                <a:latin typeface="Segoe UI Light" panose="020B0502040204020203" pitchFamily="34" charset="0"/>
                <a:cs typeface="Segoe UI Light" panose="020B0502040204020203" pitchFamily="34" charset="0"/>
              </a:defRPr>
            </a:lvl3pPr>
            <a:lvl4pPr>
              <a:defRPr>
                <a:solidFill>
                  <a:schemeClr val="accent1">
                    <a:lumMod val="20000"/>
                    <a:lumOff val="80000"/>
                  </a:schemeClr>
                </a:solidFill>
                <a:latin typeface="Segoe UI Light" panose="020B0502040204020203" pitchFamily="34" charset="0"/>
                <a:cs typeface="Segoe UI Light" panose="020B0502040204020203" pitchFamily="34" charset="0"/>
              </a:defRPr>
            </a:lvl4pPr>
            <a:lvl5pPr>
              <a:defRPr>
                <a:solidFill>
                  <a:schemeClr val="accent1">
                    <a:lumMod val="20000"/>
                    <a:lumOff val="80000"/>
                  </a:schemeClr>
                </a:solidFill>
                <a:latin typeface="Segoe UI Light" panose="020B0502040204020203" pitchFamily="34" charset="0"/>
                <a:cs typeface="Segoe UI Light" panose="020B0502040204020203" pitchFamily="34" charset="0"/>
              </a:defRPr>
            </a:lvl5pPr>
          </a:lstStyle>
          <a:p>
            <a:pPr lvl="0"/>
            <a:r>
              <a:rPr lang="fr-FR"/>
              <a:t>Modifier les styles du texte du masque</a:t>
            </a:r>
          </a:p>
        </p:txBody>
      </p:sp>
      <p:sp>
        <p:nvSpPr>
          <p:cNvPr id="15" name="Forme libre 14"/>
          <p:cNvSpPr/>
          <p:nvPr userDrawn="1"/>
        </p:nvSpPr>
        <p:spPr>
          <a:xfrm rot="480000" flipH="1">
            <a:off x="9755199" y="-2114776"/>
            <a:ext cx="3622651" cy="1966288"/>
          </a:xfrm>
          <a:custGeom>
            <a:avLst/>
            <a:gdLst>
              <a:gd name="connsiteX0" fmla="*/ 3592342 w 3622651"/>
              <a:gd name="connsiteY0" fmla="*/ 0 h 1966288"/>
              <a:gd name="connsiteX1" fmla="*/ 3612342 w 3622651"/>
              <a:gd name="connsiteY1" fmla="*/ 925701 h 1966288"/>
              <a:gd name="connsiteX2" fmla="*/ 3622651 w 3622651"/>
              <a:gd name="connsiteY2" fmla="*/ 925422 h 1966288"/>
              <a:gd name="connsiteX3" fmla="*/ 3622236 w 3622651"/>
              <a:gd name="connsiteY3" fmla="*/ 929022 h 1966288"/>
              <a:gd name="connsiteX4" fmla="*/ 3455743 w 3622651"/>
              <a:gd name="connsiteY4" fmla="*/ 1758207 h 1966288"/>
              <a:gd name="connsiteX5" fmla="*/ 3165650 w 3622651"/>
              <a:gd name="connsiteY5" fmla="*/ 1965980 h 1966288"/>
              <a:gd name="connsiteX6" fmla="*/ 1185510 w 3622651"/>
              <a:gd name="connsiteY6" fmla="*/ 1876019 h 1966288"/>
              <a:gd name="connsiteX7" fmla="*/ 1185510 w 3622651"/>
              <a:gd name="connsiteY7" fmla="*/ 1878670 h 1966288"/>
              <a:gd name="connsiteX8" fmla="*/ 33075 w 3622651"/>
              <a:gd name="connsiteY8" fmla="*/ 1878670 h 1966288"/>
              <a:gd name="connsiteX9" fmla="*/ 33075 w 3622651"/>
              <a:gd name="connsiteY9" fmla="*/ 1021245 h 1966288"/>
              <a:gd name="connsiteX10" fmla="*/ 20393 w 3622651"/>
              <a:gd name="connsiteY10" fmla="*/ 1021519 h 1966288"/>
              <a:gd name="connsiteX11" fmla="*/ 0 w 3622651"/>
              <a:gd name="connsiteY11" fmla="*/ 77614 h 19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2651" h="1966288">
                <a:moveTo>
                  <a:pt x="3592342" y="0"/>
                </a:moveTo>
                <a:lnTo>
                  <a:pt x="3612342" y="925701"/>
                </a:lnTo>
                <a:lnTo>
                  <a:pt x="3622651" y="925422"/>
                </a:lnTo>
                <a:lnTo>
                  <a:pt x="3622236" y="929022"/>
                </a:lnTo>
                <a:cubicBezTo>
                  <a:pt x="3575981" y="1298100"/>
                  <a:pt x="3507469" y="1580295"/>
                  <a:pt x="3455743" y="1758207"/>
                </a:cubicBezTo>
                <a:cubicBezTo>
                  <a:pt x="3418554" y="1886059"/>
                  <a:pt x="3298923" y="1972122"/>
                  <a:pt x="3165650" y="1965980"/>
                </a:cubicBezTo>
                <a:lnTo>
                  <a:pt x="1185510" y="1876019"/>
                </a:lnTo>
                <a:lnTo>
                  <a:pt x="1185510" y="1878670"/>
                </a:lnTo>
                <a:lnTo>
                  <a:pt x="33075" y="1878670"/>
                </a:lnTo>
                <a:lnTo>
                  <a:pt x="33075" y="1021245"/>
                </a:lnTo>
                <a:lnTo>
                  <a:pt x="20393" y="1021519"/>
                </a:lnTo>
                <a:lnTo>
                  <a:pt x="0" y="776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0175" y="243288"/>
            <a:ext cx="1619250" cy="413808"/>
          </a:xfrm>
          <a:prstGeom prst="rect">
            <a:avLst/>
          </a:prstGeom>
        </p:spPr>
      </p:pic>
      <p:sp>
        <p:nvSpPr>
          <p:cNvPr id="9" name="Forme libre 8">
            <a:extLst>
              <a:ext uri="{FF2B5EF4-FFF2-40B4-BE49-F238E27FC236}">
                <a16:creationId xmlns:a16="http://schemas.microsoft.com/office/drawing/2014/main" id="{5D1EA9D8-7A10-CC4D-BE05-CEAFDAB35D07}"/>
              </a:ext>
            </a:extLst>
          </p:cNvPr>
          <p:cNvSpPr/>
          <p:nvPr userDrawn="1"/>
        </p:nvSpPr>
        <p:spPr>
          <a:xfrm rot="14386233">
            <a:off x="-7820457" y="-13514620"/>
            <a:ext cx="19321298" cy="10359409"/>
          </a:xfrm>
          <a:custGeom>
            <a:avLst/>
            <a:gdLst>
              <a:gd name="connsiteX0" fmla="*/ 15302634 w 15302634"/>
              <a:gd name="connsiteY0" fmla="*/ 6331848 h 8204741"/>
              <a:gd name="connsiteX1" fmla="*/ 15286199 w 15302634"/>
              <a:gd name="connsiteY1" fmla="*/ 6345152 h 8204741"/>
              <a:gd name="connsiteX2" fmla="*/ 9214871 w 15302634"/>
              <a:gd name="connsiteY2" fmla="*/ 8204741 h 8204741"/>
              <a:gd name="connsiteX3" fmla="*/ 151791 w 15302634"/>
              <a:gd name="connsiteY3" fmla="*/ 4836213 h 8204741"/>
              <a:gd name="connsiteX4" fmla="*/ 84782 w 15302634"/>
              <a:gd name="connsiteY4" fmla="*/ 4218763 h 8204741"/>
              <a:gd name="connsiteX5" fmla="*/ 2861122 w 15302634"/>
              <a:gd name="connsiteY5" fmla="*/ 204861 h 8204741"/>
              <a:gd name="connsiteX6" fmla="*/ 3544419 w 15302634"/>
              <a:gd name="connsiteY6" fmla="*/ 101782 h 8204741"/>
              <a:gd name="connsiteX7" fmla="*/ 8352173 w 15302634"/>
              <a:gd name="connsiteY7" fmla="*/ 2360351 h 8204741"/>
              <a:gd name="connsiteX8" fmla="*/ 8519611 w 15302634"/>
              <a:gd name="connsiteY8" fmla="*/ 2379365 h 820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634" h="8204741">
                <a:moveTo>
                  <a:pt x="15302634" y="6331848"/>
                </a:moveTo>
                <a:lnTo>
                  <a:pt x="15286199" y="6345152"/>
                </a:lnTo>
                <a:cubicBezTo>
                  <a:pt x="13784710" y="7497782"/>
                  <a:pt x="11739891" y="8204741"/>
                  <a:pt x="9214871" y="8204741"/>
                </a:cubicBezTo>
                <a:cubicBezTo>
                  <a:pt x="4230762" y="8204741"/>
                  <a:pt x="1087899" y="5700431"/>
                  <a:pt x="151791" y="4836213"/>
                </a:cubicBezTo>
                <a:cubicBezTo>
                  <a:pt x="-21821" y="4676267"/>
                  <a:pt x="-49744" y="4412735"/>
                  <a:pt x="84782" y="4218763"/>
                </a:cubicBezTo>
                <a:lnTo>
                  <a:pt x="2861122" y="204861"/>
                </a:lnTo>
                <a:cubicBezTo>
                  <a:pt x="3016973" y="-20079"/>
                  <a:pt x="3329682" y="-67813"/>
                  <a:pt x="3544419" y="101782"/>
                </a:cubicBezTo>
                <a:cubicBezTo>
                  <a:pt x="4327090" y="721132"/>
                  <a:pt x="6205028" y="2040249"/>
                  <a:pt x="8352173" y="2360351"/>
                </a:cubicBezTo>
                <a:lnTo>
                  <a:pt x="8519611" y="2379365"/>
                </a:lnTo>
                <a:close/>
              </a:path>
            </a:pathLst>
          </a:custGeom>
          <a:solidFill>
            <a:schemeClr val="bg1"/>
          </a:solidFill>
          <a:ln w="9514" cap="flat">
            <a:noFill/>
            <a:prstDash val="solid"/>
            <a:miter/>
          </a:ln>
        </p:spPr>
        <p:txBody>
          <a:bodyPr wrap="square" rtlCol="0" anchor="ctr">
            <a:noAutofit/>
          </a:bodyPr>
          <a:lstStyle/>
          <a:p>
            <a:endParaRPr lang="fr-FR"/>
          </a:p>
        </p:txBody>
      </p:sp>
      <p:sp>
        <p:nvSpPr>
          <p:cNvPr id="10" name="Forme libre 9">
            <a:extLst>
              <a:ext uri="{FF2B5EF4-FFF2-40B4-BE49-F238E27FC236}">
                <a16:creationId xmlns:a16="http://schemas.microsoft.com/office/drawing/2014/main" id="{5D1EA9D8-7A10-CC4D-BE05-CEAFDAB35D07}"/>
              </a:ext>
            </a:extLst>
          </p:cNvPr>
          <p:cNvSpPr/>
          <p:nvPr userDrawn="1"/>
        </p:nvSpPr>
        <p:spPr>
          <a:xfrm rot="14386233">
            <a:off x="2655829" y="10014051"/>
            <a:ext cx="18964183" cy="9824515"/>
          </a:xfrm>
          <a:custGeom>
            <a:avLst/>
            <a:gdLst>
              <a:gd name="connsiteX0" fmla="*/ 12742097 w 15019797"/>
              <a:gd name="connsiteY0" fmla="*/ 7524611 h 7781101"/>
              <a:gd name="connsiteX1" fmla="*/ 12040014 w 15019797"/>
              <a:gd name="connsiteY1" fmla="*/ 7689129 h 7781101"/>
              <a:gd name="connsiteX2" fmla="*/ 6814264 w 15019797"/>
              <a:gd name="connsiteY2" fmla="*/ 5774334 h 7781101"/>
              <a:gd name="connsiteX3" fmla="*/ 5843930 w 15019797"/>
              <a:gd name="connsiteY3" fmla="*/ 5886392 h 7781101"/>
              <a:gd name="connsiteX4" fmla="*/ 5756646 w 15019797"/>
              <a:gd name="connsiteY4" fmla="*/ 5910595 h 7781101"/>
              <a:gd name="connsiteX5" fmla="*/ 0 w 15019797"/>
              <a:gd name="connsiteY5" fmla="*/ 2556184 h 7781101"/>
              <a:gd name="connsiteX6" fmla="*/ 143147 w 15019797"/>
              <a:gd name="connsiteY6" fmla="*/ 2415679 h 7781101"/>
              <a:gd name="connsiteX7" fmla="*/ 6885845 w 15019797"/>
              <a:gd name="connsiteY7" fmla="*/ 0 h 7781101"/>
              <a:gd name="connsiteX8" fmla="*/ 14855952 w 15019797"/>
              <a:gd name="connsiteY8" fmla="*/ 2647498 h 7781101"/>
              <a:gd name="connsiteX9" fmla="*/ 14966620 w 15019797"/>
              <a:gd name="connsiteY9" fmla="*/ 3224327 h 778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9797" h="7781101">
                <a:moveTo>
                  <a:pt x="12742097" y="7524611"/>
                </a:moveTo>
                <a:cubicBezTo>
                  <a:pt x="12608077" y="7783571"/>
                  <a:pt x="12275057" y="7861257"/>
                  <a:pt x="12040014" y="7689129"/>
                </a:cubicBezTo>
                <a:cubicBezTo>
                  <a:pt x="11176500" y="7056957"/>
                  <a:pt x="9137778" y="5774334"/>
                  <a:pt x="6814264" y="5774334"/>
                </a:cubicBezTo>
                <a:cubicBezTo>
                  <a:pt x="6491525" y="5774335"/>
                  <a:pt x="6159871" y="5810195"/>
                  <a:pt x="5843930" y="5886392"/>
                </a:cubicBezTo>
                <a:lnTo>
                  <a:pt x="5756646" y="5910595"/>
                </a:lnTo>
                <a:lnTo>
                  <a:pt x="0" y="2556184"/>
                </a:lnTo>
                <a:lnTo>
                  <a:pt x="143147" y="2415679"/>
                </a:lnTo>
                <a:cubicBezTo>
                  <a:pt x="1790437" y="880469"/>
                  <a:pt x="4181400" y="-1"/>
                  <a:pt x="6885845" y="0"/>
                </a:cubicBezTo>
                <a:cubicBezTo>
                  <a:pt x="11393777" y="0"/>
                  <a:pt x="14037111" y="1936626"/>
                  <a:pt x="14855952" y="2647498"/>
                </a:cubicBezTo>
                <a:cubicBezTo>
                  <a:pt x="15021440" y="2791199"/>
                  <a:pt x="15067643" y="3029342"/>
                  <a:pt x="14966620" y="3224327"/>
                </a:cubicBezTo>
                <a:close/>
              </a:path>
            </a:pathLst>
          </a:custGeom>
          <a:solidFill>
            <a:schemeClr val="bg1"/>
          </a:solidFill>
          <a:ln w="9514" cap="flat">
            <a:noFill/>
            <a:prstDash val="solid"/>
            <a:miter/>
          </a:ln>
        </p:spPr>
        <p:txBody>
          <a:bodyPr wrap="square" rtlCol="0" anchor="ctr">
            <a:noAutofit/>
          </a:bodyPr>
          <a:lstStyle/>
          <a:p>
            <a:endParaRPr lang="fr-FR"/>
          </a:p>
        </p:txBody>
      </p:sp>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03141" y="3045324"/>
            <a:ext cx="5212179" cy="1227578"/>
          </a:xfrm>
          <a:prstGeom prst="rect">
            <a:avLst/>
          </a:prstGeom>
        </p:spPr>
      </p:pic>
    </p:spTree>
    <p:extLst>
      <p:ext uri="{BB962C8B-B14F-4D97-AF65-F5344CB8AC3E}">
        <p14:creationId xmlns:p14="http://schemas.microsoft.com/office/powerpoint/2010/main" val="12870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afterEffect">
                                  <p:stCondLst>
                                    <p:cond delay="0"/>
                                  </p:stCondLst>
                                  <p:childTnLst>
                                    <p:animMotion origin="layout" path="M 0.08008 0.01227 L 0.05104 0.04306 C 0.04518 0.04792 0.03672 0.05417 0.03203 0.07431 C 0.02096 0.08426 0.01966 0.10186 0.01523 0.11482 L 0.00286 0.16088 " pathEditMode="relative" rAng="7860000" ptsTypes="AAAAA">
                                      <p:cBhvr>
                                        <p:cTn id="6" dur="2000" fill="hold"/>
                                        <p:tgtEl>
                                          <p:spTgt spid="15"/>
                                        </p:tgtEl>
                                        <p:attrNameLst>
                                          <p:attrName>ppt_x</p:attrName>
                                          <p:attrName>ppt_y</p:attrName>
                                        </p:attrNameLst>
                                      </p:cBhvr>
                                      <p:rCtr x="-4297" y="6759"/>
                                    </p:animMotion>
                                  </p:childTnLst>
                                </p:cTn>
                              </p:par>
                              <p:par>
                                <p:cTn id="7" presetID="8" presetClass="emph" presetSubtype="0" decel="20000" fill="hold" grpId="1" nodeType="withEffect">
                                  <p:stCondLst>
                                    <p:cond delay="0"/>
                                  </p:stCondLst>
                                  <p:childTnLst>
                                    <p:animRot by="-600000">
                                      <p:cBhvr>
                                        <p:cTn id="8" dur="2000" fill="hold"/>
                                        <p:tgtEl>
                                          <p:spTgt spid="15"/>
                                        </p:tgtEl>
                                        <p:attrNameLst>
                                          <p:attrName>r</p:attrName>
                                        </p:attrNameLst>
                                      </p:cBhvr>
                                    </p:animRot>
                                  </p:childTnLst>
                                </p:cTn>
                              </p:par>
                              <p:par>
                                <p:cTn id="9" presetID="10" presetClass="entr" presetSubtype="0" fill="hold" nodeType="withEffect">
                                  <p:stCondLst>
                                    <p:cond delay="1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42" presetClass="path" presetSubtype="0" accel="50000" decel="50000" fill="hold" grpId="0" nodeType="withEffect">
                                  <p:stCondLst>
                                    <p:cond delay="250"/>
                                  </p:stCondLst>
                                  <p:childTnLst>
                                    <p:animMotion origin="layout" path="M -0.08386 -0.29884 L 0.04401 0.29653 " pathEditMode="relative" rAng="0" ptsTypes="AA">
                                      <p:cBhvr>
                                        <p:cTn id="13" dur="2000" fill="hold"/>
                                        <p:tgtEl>
                                          <p:spTgt spid="24"/>
                                        </p:tgtEl>
                                        <p:attrNameLst>
                                          <p:attrName>ppt_x</p:attrName>
                                          <p:attrName>ppt_y</p:attrName>
                                        </p:attrNameLst>
                                      </p:cBhvr>
                                      <p:rCtr x="6393" y="29769"/>
                                    </p:animMotion>
                                  </p:childTnLst>
                                </p:cTn>
                              </p:par>
                              <p:par>
                                <p:cTn id="14" presetID="10" presetClass="entr" presetSubtype="0" fill="hold" grpId="1" nodeType="with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64" presetClass="path" presetSubtype="0" accel="50000" decel="50000" fill="hold" grpId="0" nodeType="withEffect">
                                  <p:stCondLst>
                                    <p:cond delay="500"/>
                                  </p:stCondLst>
                                  <p:childTnLst>
                                    <p:animMotion origin="layout" path="M -0.09323 0.48333 L -0.00052 0.00394 " pathEditMode="relative" rAng="0" ptsTypes="AA">
                                      <p:cBhvr>
                                        <p:cTn id="18" dur="1500" fill="hold"/>
                                        <p:tgtEl>
                                          <p:spTgt spid="16"/>
                                        </p:tgtEl>
                                        <p:attrNameLst>
                                          <p:attrName>ppt_x</p:attrName>
                                          <p:attrName>ppt_y</p:attrName>
                                        </p:attrNameLst>
                                      </p:cBhvr>
                                      <p:rCtr x="4635" y="-23981"/>
                                    </p:animMotion>
                                  </p:childTnLst>
                                </p:cTn>
                              </p:par>
                              <p:par>
                                <p:cTn id="19" presetID="10" presetClass="entr" presetSubtype="0" fill="hold" grpId="1" nodeType="withEffect">
                                  <p:stCondLst>
                                    <p:cond delay="150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childTnLst>
                                </p:cTn>
                              </p:par>
                              <p:par>
                                <p:cTn id="22" presetID="10" presetClass="entr" presetSubtype="0" fill="hold" grpId="1" nodeType="withEffect">
                                  <p:stCondLst>
                                    <p:cond delay="15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1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1.45833E-6 -2.22222E-6 L -0.0319 1.16181 " pathEditMode="relative" rAng="0" ptsTypes="AA">
                                      <p:cBhvr>
                                        <p:cTn id="28" dur="1000" fill="hold"/>
                                        <p:tgtEl>
                                          <p:spTgt spid="9"/>
                                        </p:tgtEl>
                                        <p:attrNameLst>
                                          <p:attrName>ppt_x</p:attrName>
                                          <p:attrName>ppt_y</p:attrName>
                                        </p:attrNameLst>
                                      </p:cBhvr>
                                      <p:rCtr x="-1602" y="58102"/>
                                    </p:animMotion>
                                  </p:childTnLst>
                                </p:cTn>
                              </p:par>
                              <p:par>
                                <p:cTn id="29" presetID="64" presetClass="path" presetSubtype="0" accel="50000" decel="50000" fill="hold" grpId="0" nodeType="withEffect">
                                  <p:stCondLst>
                                    <p:cond delay="0"/>
                                  </p:stCondLst>
                                  <p:childTnLst>
                                    <p:animMotion origin="layout" path="M -2.91667E-6 0.06505 L -2.91667E-6 -1.16088 " pathEditMode="relative" rAng="0" ptsTypes="AA">
                                      <p:cBhvr>
                                        <p:cTn id="30" dur="1000" fill="hold"/>
                                        <p:tgtEl>
                                          <p:spTgt spid="10"/>
                                        </p:tgtEl>
                                        <p:attrNameLst>
                                          <p:attrName>ppt_x</p:attrName>
                                          <p:attrName>ppt_y</p:attrName>
                                        </p:attrNameLst>
                                      </p:cBhvr>
                                      <p:rCtr x="0" y="-61296"/>
                                    </p:animMotion>
                                  </p:childTnLst>
                                </p:cTn>
                              </p:par>
                              <p:par>
                                <p:cTn id="31" presetID="23" presetClass="entr" presetSubtype="288" fill="hold" nodeType="with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strVal val="4/3*#ppt_w"/>
                                          </p:val>
                                        </p:tav>
                                        <p:tav tm="100000">
                                          <p:val>
                                            <p:strVal val="#ppt_w"/>
                                          </p:val>
                                        </p:tav>
                                      </p:tavLst>
                                    </p:anim>
                                    <p:anim calcmode="lin" valueType="num">
                                      <p:cBhvr>
                                        <p:cTn id="34"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4" grpId="0" animBg="1"/>
      <p:bldP spid="13" grpId="1" build="p">
        <p:tmplLst>
          <p:tmpl lvl="1">
            <p:tnLst>
              <p:par>
                <p:cTn presetID="10" presetClass="entr" presetSubtype="0"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P spid="14" grpId="1" build="p">
        <p:tmplLst>
          <p:tmpl lvl="1">
            <p:tnLst>
              <p:par>
                <p:cTn presetID="10" presetClass="entr" presetSubtype="0" fill="hold" nodeType="withEffect">
                  <p:stCondLst>
                    <p:cond delay="15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P spid="15" grpId="0" animBg="1"/>
      <p:bldP spid="15" grpId="1" animBg="1"/>
      <p:bldP spid="9" grpId="0" animBg="1"/>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sommaire">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B58771CB-608F-144C-9F65-9270B65AA13D}"/>
              </a:ext>
            </a:extLst>
          </p:cNvPr>
          <p:cNvSpPr>
            <a:spLocks noGrp="1"/>
          </p:cNvSpPr>
          <p:nvPr>
            <p:ph type="title"/>
          </p:nvPr>
        </p:nvSpPr>
        <p:spPr>
          <a:xfrm>
            <a:off x="3829051" y="1133754"/>
            <a:ext cx="7216241" cy="1006475"/>
          </a:xfrm>
          <a:prstGeom prst="rect">
            <a:avLst/>
          </a:prstGeom>
        </p:spPr>
        <p:txBody>
          <a:bodyPr lIns="0" tIns="0" rIns="0" bIns="0" anchor="b">
            <a:noAutofit/>
          </a:bodyPr>
          <a:lstStyle>
            <a:lvl1pPr>
              <a:defRPr sz="4000" b="1" i="0">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12"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3829051" y="2478367"/>
            <a:ext cx="7277099" cy="3842920"/>
          </a:xfrm>
          <a:prstGeom prst="rect">
            <a:avLst/>
          </a:prstGeom>
        </p:spPr>
        <p:txBody>
          <a:bodyPr lIns="0" tIns="0" rIns="0" bIns="0">
            <a:noAutofit/>
          </a:bodyPr>
          <a:lstStyle>
            <a:lvl1pPr marL="360000" indent="-360000">
              <a:spcBef>
                <a:spcPts val="1800"/>
              </a:spcBef>
              <a:spcAft>
                <a:spcPts val="400"/>
              </a:spcAft>
              <a:buClr>
                <a:schemeClr val="tx2"/>
              </a:buClr>
              <a:buSzPct val="140000"/>
              <a:buFont typeface="+mj-lt"/>
              <a:buAutoNum type="arabicPeriod"/>
              <a:defRPr sz="2000">
                <a:solidFill>
                  <a:srgbClr val="58585A"/>
                </a:solidFill>
                <a:latin typeface="Segoe UI Light" panose="020B0502040204020203" pitchFamily="34" charset="0"/>
                <a:cs typeface="Segoe UI Light" panose="020B0502040204020203" pitchFamily="34" charset="0"/>
              </a:defRPr>
            </a:lvl1pPr>
            <a:lvl2pPr marL="360000" indent="0">
              <a:spcAft>
                <a:spcPts val="600"/>
              </a:spcAft>
              <a:buClr>
                <a:schemeClr val="tx2"/>
              </a:buClr>
              <a:buFont typeface="Arial" panose="020B0604020202020204" pitchFamily="34" charset="0"/>
              <a:buNone/>
              <a:defRPr sz="1600">
                <a:solidFill>
                  <a:srgbClr val="58585A"/>
                </a:solidFill>
                <a:latin typeface="Segoe UI Light" panose="020B0502040204020203" pitchFamily="34" charset="0"/>
                <a:cs typeface="Segoe UI Light" panose="020B0502040204020203" pitchFamily="34" charset="0"/>
              </a:defRPr>
            </a:lvl2pPr>
            <a:lvl3pPr marL="1143000" indent="-228600">
              <a:spcAft>
                <a:spcPts val="600"/>
              </a:spcAft>
              <a:buClr>
                <a:schemeClr val="tx2"/>
              </a:buClr>
              <a:buFont typeface="Arial" panose="020B0604020202020204" pitchFamily="34" charset="0"/>
              <a:buChar char="•"/>
              <a:defRPr sz="1400">
                <a:solidFill>
                  <a:srgbClr val="58585A"/>
                </a:solidFill>
                <a:latin typeface="Segoe UI Light" panose="020B0502040204020203" pitchFamily="34" charset="0"/>
                <a:cs typeface="Segoe UI Light" panose="020B0502040204020203" pitchFamily="34" charset="0"/>
              </a:defRPr>
            </a:lvl3pPr>
            <a:lvl4pPr marL="1600200" indent="-228600">
              <a:spcAft>
                <a:spcPts val="600"/>
              </a:spcAft>
              <a:buClr>
                <a:schemeClr val="tx2"/>
              </a:buClr>
              <a:buFont typeface="Arial" panose="020B0604020202020204" pitchFamily="34" charset="0"/>
              <a:buChar char="•"/>
              <a:defRPr sz="1400">
                <a:solidFill>
                  <a:srgbClr val="58585A"/>
                </a:solidFill>
                <a:latin typeface="Segoe UI Light" panose="020B0502040204020203" pitchFamily="34" charset="0"/>
                <a:cs typeface="Segoe UI Light" panose="020B0502040204020203" pitchFamily="34" charset="0"/>
              </a:defRPr>
            </a:lvl4pPr>
            <a:lvl5pPr marL="2057400" indent="-228600">
              <a:spcAft>
                <a:spcPts val="600"/>
              </a:spcAft>
              <a:buClr>
                <a:schemeClr val="tx2"/>
              </a:buClr>
              <a:buFont typeface="Arial" panose="020B0604020202020204" pitchFamily="34" charset="0"/>
              <a:buChar char="•"/>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22" name="Forme libre 21">
            <a:extLst>
              <a:ext uri="{FF2B5EF4-FFF2-40B4-BE49-F238E27FC236}">
                <a16:creationId xmlns:a16="http://schemas.microsoft.com/office/drawing/2014/main" id="{5D1EA9D8-7A10-CC4D-BE05-CEAFDAB35D07}"/>
              </a:ext>
            </a:extLst>
          </p:cNvPr>
          <p:cNvSpPr/>
          <p:nvPr userDrawn="1"/>
        </p:nvSpPr>
        <p:spPr>
          <a:xfrm rot="12720000" flipH="1">
            <a:off x="-2178463" y="-975628"/>
            <a:ext cx="5299968" cy="7597614"/>
          </a:xfrm>
          <a:custGeom>
            <a:avLst/>
            <a:gdLst>
              <a:gd name="connsiteX0" fmla="*/ 2311299 w 5268798"/>
              <a:gd name="connsiteY0" fmla="*/ 7543767 h 7552932"/>
              <a:gd name="connsiteX1" fmla="*/ 2854156 w 5268798"/>
              <a:gd name="connsiteY1" fmla="*/ 7281021 h 7552932"/>
              <a:gd name="connsiteX2" fmla="*/ 5212423 w 5268798"/>
              <a:gd name="connsiteY2" fmla="*/ 2722194 h 7552932"/>
              <a:gd name="connsiteX3" fmla="*/ 5095101 w 5268798"/>
              <a:gd name="connsiteY3" fmla="*/ 2110686 h 7552932"/>
              <a:gd name="connsiteX4" fmla="*/ 1786697 w 5268798"/>
              <a:gd name="connsiteY4" fmla="*/ 202178 h 7552932"/>
              <a:gd name="connsiteX5" fmla="*/ 1209435 w 5268798"/>
              <a:gd name="connsiteY5" fmla="*/ 0 h 7552932"/>
              <a:gd name="connsiteX6" fmla="*/ 0 w 5268798"/>
              <a:gd name="connsiteY6" fmla="*/ 6225931 h 7552932"/>
              <a:gd name="connsiteX7" fmla="*/ 272008 w 5268798"/>
              <a:gd name="connsiteY7" fmla="*/ 6351470 h 7552932"/>
              <a:gd name="connsiteX8" fmla="*/ 2109862 w 5268798"/>
              <a:gd name="connsiteY8" fmla="*/ 7455430 h 7552932"/>
              <a:gd name="connsiteX9" fmla="*/ 2311299 w 5268798"/>
              <a:gd name="connsiteY9" fmla="*/ 7543767 h 755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8798" h="7552932">
                <a:moveTo>
                  <a:pt x="2311299" y="7543767"/>
                </a:moveTo>
                <a:cubicBezTo>
                  <a:pt x="2522373" y="7584718"/>
                  <a:pt x="2747599" y="7486917"/>
                  <a:pt x="2854156" y="7281021"/>
                </a:cubicBezTo>
                <a:lnTo>
                  <a:pt x="5212423" y="2722194"/>
                </a:lnTo>
                <a:cubicBezTo>
                  <a:pt x="5319521" y="2515485"/>
                  <a:pt x="5270541" y="2263026"/>
                  <a:pt x="5095101" y="2110686"/>
                </a:cubicBezTo>
                <a:cubicBezTo>
                  <a:pt x="4606811" y="1686778"/>
                  <a:pt x="3506532" y="851718"/>
                  <a:pt x="1786697" y="202178"/>
                </a:cubicBezTo>
                <a:lnTo>
                  <a:pt x="1209435" y="0"/>
                </a:lnTo>
                <a:lnTo>
                  <a:pt x="0" y="6225931"/>
                </a:lnTo>
                <a:lnTo>
                  <a:pt x="272008" y="6351470"/>
                </a:lnTo>
                <a:cubicBezTo>
                  <a:pt x="1070395" y="6737037"/>
                  <a:pt x="1709362" y="7162226"/>
                  <a:pt x="2109862" y="7455430"/>
                </a:cubicBezTo>
                <a:cubicBezTo>
                  <a:pt x="2172156" y="7501049"/>
                  <a:pt x="2240941" y="7530116"/>
                  <a:pt x="2311299" y="7543767"/>
                </a:cubicBezTo>
                <a:close/>
              </a:path>
            </a:pathLst>
          </a:custGeom>
          <a:noFill/>
          <a:ln w="127000" cap="flat">
            <a:solidFill>
              <a:srgbClr val="0069B8"/>
            </a:solidFill>
            <a:prstDash val="solid"/>
            <a:miter/>
          </a:ln>
        </p:spPr>
        <p:txBody>
          <a:bodyPr wrap="square" rtlCol="0" anchor="ctr">
            <a:noAutofit/>
          </a:bodyPr>
          <a:lstStyle/>
          <a:p>
            <a:endParaRPr lang="fr-FR"/>
          </a:p>
        </p:txBody>
      </p:sp>
      <p:sp>
        <p:nvSpPr>
          <p:cNvPr id="13" name="Forme libre 12"/>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25"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6" name="Imag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7" name="Connecteur droit 26"/>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Espace réservé du texte 3"/>
          <p:cNvSpPr>
            <a:spLocks noGrp="1"/>
          </p:cNvSpPr>
          <p:nvPr>
            <p:ph type="body" sz="quarter" idx="10" hasCustomPrompt="1"/>
          </p:nvPr>
        </p:nvSpPr>
        <p:spPr>
          <a:xfrm>
            <a:off x="838200"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31"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Tree>
    <p:extLst>
      <p:ext uri="{BB962C8B-B14F-4D97-AF65-F5344CB8AC3E}">
        <p14:creationId xmlns:p14="http://schemas.microsoft.com/office/powerpoint/2010/main" val="346167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63" presetClass="path" presetSubtype="0" accel="50000" decel="50000" fill="hold" grpId="0" nodeType="withEffect">
                                  <p:stCondLst>
                                    <p:cond delay="0"/>
                                  </p:stCondLst>
                                  <p:childTnLst>
                                    <p:animMotion origin="layout" path="M -0.29505 0.20741 L -1.875E-6 -4.07407E-6 " pathEditMode="relative" rAng="0" ptsTypes="AA">
                                      <p:cBhvr>
                                        <p:cTn id="9" dur="2000" fill="hold"/>
                                        <p:tgtEl>
                                          <p:spTgt spid="22"/>
                                        </p:tgtEl>
                                        <p:attrNameLst>
                                          <p:attrName>ppt_x</p:attrName>
                                          <p:attrName>ppt_y</p:attrName>
                                        </p:attrNameLst>
                                      </p:cBhvr>
                                      <p:rCtr x="14753" y="-10370"/>
                                    </p:animMotion>
                                  </p:childTnLst>
                                </p:cTn>
                              </p:par>
                              <p:par>
                                <p:cTn id="10" presetID="8" presetClass="emph" presetSubtype="0" decel="20000" fill="hold" grpId="2" nodeType="withEffect">
                                  <p:stCondLst>
                                    <p:cond delay="0"/>
                                  </p:stCondLst>
                                  <p:childTnLst>
                                    <p:animRot by="-1200000">
                                      <p:cBhvr>
                                        <p:cTn id="11"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Titre-sous-titre-texte-1 colonn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22" name="Forme libre 21"/>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704643" y="2028357"/>
            <a:ext cx="10515600" cy="4129555"/>
          </a:xfrm>
          <a:prstGeom prst="rect">
            <a:avLst/>
          </a:prstGeom>
        </p:spPr>
        <p:txBody>
          <a:bodyPr lIns="0" tIns="0" rIns="0" bIns="0">
            <a:noAutofit/>
          </a:bodyPr>
          <a:lstStyle>
            <a:lvl1pPr marL="0" indent="0">
              <a:buNone/>
              <a:defRPr sz="1600">
                <a:solidFill>
                  <a:srgbClr val="58585A"/>
                </a:solidFill>
                <a:latin typeface="Segoe UI Light" panose="020B0502040204020203" pitchFamily="34" charset="0"/>
                <a:cs typeface="Segoe UI Light" panose="020B0502040204020203" pitchFamily="34" charset="0"/>
              </a:defRPr>
            </a:lvl1pPr>
            <a:lvl2pPr>
              <a:buClr>
                <a:schemeClr val="tx2"/>
              </a:buClr>
              <a:defRPr sz="1600">
                <a:solidFill>
                  <a:srgbClr val="58585A"/>
                </a:solidFill>
                <a:latin typeface="Segoe UI Light" panose="020B0502040204020203" pitchFamily="34" charset="0"/>
                <a:cs typeface="Segoe UI Light" panose="020B0502040204020203" pitchFamily="34" charset="0"/>
              </a:defRPr>
            </a:lvl2pPr>
            <a:lvl3pPr marL="1143000" indent="-228600">
              <a:buClr>
                <a:schemeClr val="tx2"/>
              </a:buClr>
              <a:buSzPct val="70000"/>
              <a:buFont typeface="Courier New" panose="02070309020205020404" pitchFamily="49" charset="0"/>
              <a:buChar char="o"/>
              <a:defRPr sz="1400">
                <a:solidFill>
                  <a:srgbClr val="58585A"/>
                </a:solidFill>
                <a:latin typeface="Segoe UI Light" panose="020B0502040204020203" pitchFamily="34" charset="0"/>
                <a:cs typeface="Segoe UI Light" panose="020B0502040204020203" pitchFamily="34" charset="0"/>
              </a:defRPr>
            </a:lvl3pPr>
            <a:lvl4pPr>
              <a:buClr>
                <a:schemeClr val="tx2"/>
              </a:buClr>
              <a:defRPr sz="1400">
                <a:solidFill>
                  <a:srgbClr val="58585A"/>
                </a:solidFill>
                <a:latin typeface="Segoe UI Light" panose="020B0502040204020203" pitchFamily="34" charset="0"/>
                <a:cs typeface="Segoe UI Light" panose="020B0502040204020203" pitchFamily="34" charset="0"/>
              </a:defRPr>
            </a:lvl4pPr>
            <a:lvl5pPr>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21"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6" name="Imag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8" name="Connecteur droit 2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
        <p:nvSpPr>
          <p:cNvPr id="23" name="Espace réservé du texte 3"/>
          <p:cNvSpPr>
            <a:spLocks noGrp="1"/>
          </p:cNvSpPr>
          <p:nvPr>
            <p:ph type="body" sz="quarter" idx="10" hasCustomPrompt="1"/>
          </p:nvPr>
        </p:nvSpPr>
        <p:spPr>
          <a:xfrm>
            <a:off x="704643"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24"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Tree>
    <p:extLst>
      <p:ext uri="{BB962C8B-B14F-4D97-AF65-F5344CB8AC3E}">
        <p14:creationId xmlns:p14="http://schemas.microsoft.com/office/powerpoint/2010/main" val="2781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Titre-sous-titre-texte-2 colonnes">
    <p:spTree>
      <p:nvGrpSpPr>
        <p:cNvPr id="1" name=""/>
        <p:cNvGrpSpPr/>
        <p:nvPr/>
      </p:nvGrpSpPr>
      <p:grpSpPr>
        <a:xfrm>
          <a:off x="0" y="0"/>
          <a:ext cx="0" cy="0"/>
          <a:chOff x="0" y="0"/>
          <a:chExt cx="0" cy="0"/>
        </a:xfrm>
      </p:grpSpPr>
      <p:sp>
        <p:nvSpPr>
          <p:cNvPr id="22" name="Forme libre 21"/>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707640" y="2028357"/>
            <a:ext cx="5040000" cy="4179543"/>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indent="-228600">
              <a:buClr>
                <a:schemeClr val="tx2"/>
              </a:buClr>
              <a:buFont typeface="Segoe UI Light" panose="020B0502040204020203" pitchFamily="34" charset="0"/>
              <a:buChar char="◦"/>
              <a:defRPr sz="1400">
                <a:solidFill>
                  <a:srgbClr val="58585A"/>
                </a:solidFill>
                <a:latin typeface="Segoe UI Light" panose="020B0502040204020203" pitchFamily="34" charset="0"/>
                <a:cs typeface="Segoe UI Light" panose="020B05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11" name="Espace réservé du contenu 2">
            <a:extLst>
              <a:ext uri="{FF2B5EF4-FFF2-40B4-BE49-F238E27FC236}">
                <a16:creationId xmlns:a16="http://schemas.microsoft.com/office/drawing/2014/main" id="{3E3D732D-7E05-6A4A-B607-7D3CA3C25511}"/>
              </a:ext>
            </a:extLst>
          </p:cNvPr>
          <p:cNvSpPr>
            <a:spLocks noGrp="1"/>
          </p:cNvSpPr>
          <p:nvPr>
            <p:ph idx="14" hasCustomPrompt="1"/>
          </p:nvPr>
        </p:nvSpPr>
        <p:spPr>
          <a:xfrm>
            <a:off x="6381276" y="2028357"/>
            <a:ext cx="5040000" cy="4179543"/>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indent="-228600">
              <a:buClr>
                <a:schemeClr val="tx2"/>
              </a:buClr>
              <a:buFont typeface="Segoe UI Light" panose="020B0502040204020203" pitchFamily="34" charset="0"/>
              <a:buChar char="◦"/>
              <a:defRPr sz="1400">
                <a:solidFill>
                  <a:srgbClr val="58585A"/>
                </a:solidFill>
                <a:latin typeface="Segoe UI Light" panose="020B0502040204020203" pitchFamily="34" charset="0"/>
                <a:cs typeface="Segoe UI Light" panose="020B05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8"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9" name="Imag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0" name="Connecteur droit 29"/>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Espace réservé du texte 3"/>
          <p:cNvSpPr>
            <a:spLocks noGrp="1"/>
          </p:cNvSpPr>
          <p:nvPr>
            <p:ph type="body" sz="quarter" idx="10" hasCustomPrompt="1"/>
          </p:nvPr>
        </p:nvSpPr>
        <p:spPr>
          <a:xfrm>
            <a:off x="707640"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36"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15"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16"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283666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Titre-texte-img droite-2 colonne">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B58771CB-608F-144C-9F65-9270B65AA13D}"/>
              </a:ext>
            </a:extLst>
          </p:cNvPr>
          <p:cNvSpPr>
            <a:spLocks noGrp="1"/>
          </p:cNvSpPr>
          <p:nvPr>
            <p:ph type="title"/>
          </p:nvPr>
        </p:nvSpPr>
        <p:spPr>
          <a:xfrm>
            <a:off x="701481" y="1141870"/>
            <a:ext cx="5826637" cy="1325563"/>
          </a:xfrm>
          <a:prstGeom prst="rect">
            <a:avLst/>
          </a:prstGeom>
        </p:spPr>
        <p:txBody>
          <a:bodyPr lIns="0" anchor="b">
            <a:noAutofit/>
          </a:bodyPr>
          <a:lstStyle>
            <a:lvl1pPr>
              <a:defRPr sz="4000" b="1" i="0">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12"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701481" y="2537246"/>
            <a:ext cx="5826637" cy="1385825"/>
          </a:xfrm>
          <a:prstGeom prst="rect">
            <a:avLst/>
          </a:prstGeom>
        </p:spPr>
        <p:txBody>
          <a:bodyPr lIns="0">
            <a:noAutofit/>
          </a:bodyPr>
          <a:lstStyle>
            <a:lvl1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1pPr>
            <a:lvl2pPr>
              <a:spcAft>
                <a:spcPts val="600"/>
              </a:spcAft>
              <a:defRPr sz="1400">
                <a:solidFill>
                  <a:srgbClr val="58585A"/>
                </a:solidFill>
                <a:latin typeface="Segoe UI Light" panose="020B0502040204020203" pitchFamily="34" charset="0"/>
                <a:cs typeface="Segoe UI Light" panose="020B0502040204020203" pitchFamily="34" charset="0"/>
              </a:defRPr>
            </a:lvl2pPr>
            <a:lvl3pPr>
              <a:spcAft>
                <a:spcPts val="600"/>
              </a:spcAft>
              <a:defRPr sz="1400">
                <a:solidFill>
                  <a:srgbClr val="58585A"/>
                </a:solidFill>
                <a:latin typeface="Segoe UI Light" panose="020B0502040204020203" pitchFamily="34" charset="0"/>
                <a:cs typeface="Segoe UI Light" panose="020B0502040204020203" pitchFamily="34" charset="0"/>
              </a:defRPr>
            </a:lvl3pPr>
            <a:lvl4pPr>
              <a:spcAft>
                <a:spcPts val="600"/>
              </a:spcAft>
              <a:defRPr sz="1400">
                <a:solidFill>
                  <a:srgbClr val="58585A"/>
                </a:solidFill>
                <a:latin typeface="Segoe UI Light" panose="020B0502040204020203" pitchFamily="34" charset="0"/>
                <a:cs typeface="Segoe UI Light" panose="020B0502040204020203" pitchFamily="34" charset="0"/>
              </a:defRPr>
            </a:lvl4pPr>
            <a:lvl5pP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ajouter du texte</a:t>
            </a:r>
          </a:p>
          <a:p>
            <a:pPr lvl="1"/>
            <a:r>
              <a:rPr lang="fr-FR" dirty="0"/>
              <a:t>Deuxième niveau</a:t>
            </a:r>
          </a:p>
        </p:txBody>
      </p:sp>
      <p:sp>
        <p:nvSpPr>
          <p:cNvPr id="13" name="Espace réservé du contenu 2">
            <a:extLst>
              <a:ext uri="{FF2B5EF4-FFF2-40B4-BE49-F238E27FC236}">
                <a16:creationId xmlns:a16="http://schemas.microsoft.com/office/drawing/2014/main" id="{3E3D732D-7E05-6A4A-B607-7D3CA3C25511}"/>
              </a:ext>
            </a:extLst>
          </p:cNvPr>
          <p:cNvSpPr>
            <a:spLocks noGrp="1"/>
          </p:cNvSpPr>
          <p:nvPr>
            <p:ph idx="13"/>
          </p:nvPr>
        </p:nvSpPr>
        <p:spPr>
          <a:xfrm>
            <a:off x="701480" y="4235777"/>
            <a:ext cx="2700000" cy="2269798"/>
          </a:xfrm>
          <a:prstGeom prst="rect">
            <a:avLst/>
          </a:prstGeom>
        </p:spPr>
        <p:txBody>
          <a:bodyPr lIns="0">
            <a:noAutofit/>
          </a:bodyPr>
          <a:lstStyle>
            <a:lvl1pPr marL="0" indent="0" algn="l">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lgn="l">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lgn="l">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algn="l">
              <a:buClr>
                <a:schemeClr val="tx2"/>
              </a:buClr>
              <a:defRPr sz="1400">
                <a:solidFill>
                  <a:srgbClr val="58585A"/>
                </a:solidFill>
                <a:latin typeface="Segoe UI Light" panose="020B0502040204020203" pitchFamily="34" charset="0"/>
                <a:cs typeface="Segoe UI Light" panose="020B0502040204020203" pitchFamily="34" charset="0"/>
              </a:defRPr>
            </a:lvl4pPr>
            <a:lvl5pPr marL="1339200" algn="l">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2">
            <a:extLst>
              <a:ext uri="{FF2B5EF4-FFF2-40B4-BE49-F238E27FC236}">
                <a16:creationId xmlns:a16="http://schemas.microsoft.com/office/drawing/2014/main" id="{3E3D732D-7E05-6A4A-B607-7D3CA3C25511}"/>
              </a:ext>
            </a:extLst>
          </p:cNvPr>
          <p:cNvSpPr>
            <a:spLocks noGrp="1"/>
          </p:cNvSpPr>
          <p:nvPr>
            <p:ph idx="14"/>
          </p:nvPr>
        </p:nvSpPr>
        <p:spPr>
          <a:xfrm>
            <a:off x="3828118" y="4247535"/>
            <a:ext cx="2700000" cy="2269798"/>
          </a:xfrm>
          <a:prstGeom prst="rect">
            <a:avLst/>
          </a:prstGeom>
        </p:spPr>
        <p:txBody>
          <a:bodyPr lIns="0">
            <a:noAutofit/>
          </a:bodyPr>
          <a:lstStyle>
            <a:lvl1pPr marL="0" indent="0" algn="l">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lgn="l">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lgn="l">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algn="l">
              <a:buClr>
                <a:schemeClr val="tx2"/>
              </a:buClr>
              <a:defRPr sz="1400">
                <a:solidFill>
                  <a:srgbClr val="58585A"/>
                </a:solidFill>
                <a:latin typeface="Segoe UI Light" panose="020B0502040204020203" pitchFamily="34" charset="0"/>
                <a:cs typeface="Segoe UI Light" panose="020B0502040204020203" pitchFamily="34" charset="0"/>
              </a:defRPr>
            </a:lvl4pPr>
            <a:lvl5pPr marL="1339200" algn="l">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9" name="Espace réservé pour une image  18"/>
          <p:cNvSpPr>
            <a:spLocks noGrp="1"/>
          </p:cNvSpPr>
          <p:nvPr>
            <p:ph type="pic" sz="quarter" idx="15"/>
          </p:nvPr>
        </p:nvSpPr>
        <p:spPr>
          <a:xfrm rot="540000">
            <a:off x="6042120" y="-253990"/>
            <a:ext cx="8635937" cy="6460512"/>
          </a:xfrm>
          <a:custGeom>
            <a:avLst/>
            <a:gdLst>
              <a:gd name="connsiteX0" fmla="*/ 0 w 8635937"/>
              <a:gd name="connsiteY0" fmla="*/ 0 h 6460512"/>
              <a:gd name="connsiteX1" fmla="*/ 7268843 w 8635937"/>
              <a:gd name="connsiteY1" fmla="*/ 1 h 6460512"/>
              <a:gd name="connsiteX2" fmla="*/ 7308201 w 8635937"/>
              <a:gd name="connsiteY2" fmla="*/ 140551 h 6460512"/>
              <a:gd name="connsiteX3" fmla="*/ 8564652 w 8635937"/>
              <a:gd name="connsiteY3" fmla="*/ 3102345 h 6460512"/>
              <a:gd name="connsiteX4" fmla="*/ 8309018 w 8635937"/>
              <a:gd name="connsiteY4" fmla="*/ 3893177 h 6460512"/>
              <a:gd name="connsiteX5" fmla="*/ 3003686 w 8635937"/>
              <a:gd name="connsiteY5" fmla="*/ 6405117 h 6460512"/>
              <a:gd name="connsiteX6" fmla="*/ 2283964 w 8635937"/>
              <a:gd name="connsiteY6" fmla="*/ 6205136 h 6460512"/>
              <a:gd name="connsiteX7" fmla="*/ 35557 w 8635937"/>
              <a:gd name="connsiteY7" fmla="*/ 239990 h 64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5937" h="6460512">
                <a:moveTo>
                  <a:pt x="0" y="0"/>
                </a:moveTo>
                <a:lnTo>
                  <a:pt x="7268843" y="1"/>
                </a:lnTo>
                <a:lnTo>
                  <a:pt x="7308201" y="140551"/>
                </a:lnTo>
                <a:cubicBezTo>
                  <a:pt x="7697684" y="1433662"/>
                  <a:pt x="8231873" y="2502515"/>
                  <a:pt x="8564652" y="3102345"/>
                </a:cubicBezTo>
                <a:cubicBezTo>
                  <a:pt x="8724038" y="3390281"/>
                  <a:pt x="8606384" y="3752095"/>
                  <a:pt x="8309018" y="3893177"/>
                </a:cubicBezTo>
                <a:lnTo>
                  <a:pt x="3003686" y="6405117"/>
                </a:lnTo>
                <a:cubicBezTo>
                  <a:pt x="2747235" y="6526932"/>
                  <a:pt x="2439922" y="6442384"/>
                  <a:pt x="2283964" y="6205136"/>
                </a:cubicBezTo>
                <a:cubicBezTo>
                  <a:pt x="1730719" y="5365418"/>
                  <a:pt x="524595" y="3260002"/>
                  <a:pt x="35557" y="239990"/>
                </a:cubicBezTo>
                <a:close/>
              </a:path>
            </a:pathLst>
          </a:custGeom>
        </p:spPr>
        <p:txBody>
          <a:bodyPr wrap="square">
            <a:noAutofit/>
          </a:bodyPr>
          <a:lstStyle/>
          <a:p>
            <a:r>
              <a:rPr lang="fr-FR"/>
              <a:t>Cliquez sur l'icône pour ajouter une image</a:t>
            </a:r>
            <a:endParaRPr lang="fr-BE"/>
          </a:p>
        </p:txBody>
      </p:sp>
      <p:sp>
        <p:nvSpPr>
          <p:cNvPr id="31"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3" name="Connecteur droit 32"/>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Espace réservé du texte 3"/>
          <p:cNvSpPr>
            <a:spLocks noGrp="1"/>
          </p:cNvSpPr>
          <p:nvPr>
            <p:ph type="body" sz="quarter" idx="10" hasCustomPrompt="1"/>
          </p:nvPr>
        </p:nvSpPr>
        <p:spPr>
          <a:xfrm>
            <a:off x="701480"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37"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pic>
        <p:nvPicPr>
          <p:cNvPr id="16" name="Image 15">
            <a:extLst>
              <a:ext uri="{FF2B5EF4-FFF2-40B4-BE49-F238E27FC236}">
                <a16:creationId xmlns:a16="http://schemas.microsoft.com/office/drawing/2014/main" id="{04837C63-72DD-C248-A287-16DA76CE9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170" y="243288"/>
            <a:ext cx="1619250" cy="413808"/>
          </a:xfrm>
          <a:prstGeom prst="rect">
            <a:avLst/>
          </a:prstGeom>
        </p:spPr>
      </p:pic>
    </p:spTree>
    <p:extLst>
      <p:ext uri="{BB962C8B-B14F-4D97-AF65-F5344CB8AC3E}">
        <p14:creationId xmlns:p14="http://schemas.microsoft.com/office/powerpoint/2010/main" val="20427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path" presetSubtype="0" accel="50000" decel="50000" fill="hold" grpId="0" nodeType="withEffect" nodePh="1">
                                  <p:stCondLst>
                                    <p:cond delay="0"/>
                                  </p:stCondLst>
                                  <p:endCondLst>
                                    <p:cond evt="begin" delay="0">
                                      <p:tn val="8"/>
                                    </p:cond>
                                  </p:endCondLst>
                                  <p:childTnLst>
                                    <p:animMotion origin="layout" path="M -0.2207 -0.92871 L 4.16667E-7 2.22222E-6 " pathEditMode="relative" rAng="0" ptsTypes="AA">
                                      <p:cBhvr>
                                        <p:cTn id="9" dur="2000" fill="hold"/>
                                        <p:tgtEl>
                                          <p:spTgt spid="19"/>
                                        </p:tgtEl>
                                        <p:attrNameLst>
                                          <p:attrName>ppt_x</p:attrName>
                                          <p:attrName>ppt_y</p:attrName>
                                        </p:attrNameLst>
                                      </p:cBhvr>
                                      <p:rCtr x="11029" y="46435"/>
                                    </p:animMotion>
                                  </p:childTnLst>
                                </p:cTn>
                              </p:par>
                              <p:par>
                                <p:cTn id="10" presetID="8" presetClass="emph" presetSubtype="0" decel="20000" fill="hold" grpId="2" nodeType="withEffect" nodePh="1">
                                  <p:stCondLst>
                                    <p:cond delay="0"/>
                                  </p:stCondLst>
                                  <p:endCondLst>
                                    <p:cond evt="begin" delay="0">
                                      <p:tn val="10"/>
                                    </p:cond>
                                  </p:endCondLst>
                                  <p:childTnLst>
                                    <p:animRot by="-600000">
                                      <p:cBhvr>
                                        <p:cTn id="11" dur="2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Titre-sous-titre-texte-3 colonnes">
    <p:spTree>
      <p:nvGrpSpPr>
        <p:cNvPr id="1" name=""/>
        <p:cNvGrpSpPr/>
        <p:nvPr/>
      </p:nvGrpSpPr>
      <p:grpSpPr>
        <a:xfrm>
          <a:off x="0" y="0"/>
          <a:ext cx="0" cy="0"/>
          <a:chOff x="0" y="0"/>
          <a:chExt cx="0" cy="0"/>
        </a:xfrm>
      </p:grpSpPr>
      <p:sp>
        <p:nvSpPr>
          <p:cNvPr id="22" name="Forme libre 21"/>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698309" y="2305050"/>
            <a:ext cx="3240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a:buClr>
                <a:schemeClr val="tx2"/>
              </a:buClr>
              <a:defRPr sz="1400">
                <a:solidFill>
                  <a:srgbClr val="58585A"/>
                </a:solidFill>
                <a:latin typeface="Segoe UI Light" panose="020B0502040204020203" pitchFamily="34" charset="0"/>
                <a:cs typeface="Segoe UI Light" panose="020B05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13" name="Espace réservé du contenu 2">
            <a:extLst>
              <a:ext uri="{FF2B5EF4-FFF2-40B4-BE49-F238E27FC236}">
                <a16:creationId xmlns:a16="http://schemas.microsoft.com/office/drawing/2014/main" id="{3E3D732D-7E05-6A4A-B607-7D3CA3C25511}"/>
              </a:ext>
            </a:extLst>
          </p:cNvPr>
          <p:cNvSpPr>
            <a:spLocks noGrp="1"/>
          </p:cNvSpPr>
          <p:nvPr>
            <p:ph idx="14"/>
          </p:nvPr>
        </p:nvSpPr>
        <p:spPr>
          <a:xfrm>
            <a:off x="8113800" y="2305050"/>
            <a:ext cx="3240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a:buClr>
                <a:schemeClr val="tx2"/>
              </a:buClr>
              <a:defRPr sz="1400">
                <a:solidFill>
                  <a:srgbClr val="58585A"/>
                </a:solidFill>
                <a:latin typeface="Segoe UI Light" panose="020B0502040204020203" pitchFamily="34" charset="0"/>
                <a:cs typeface="Segoe UI Light" panose="020B05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2">
            <a:extLst>
              <a:ext uri="{FF2B5EF4-FFF2-40B4-BE49-F238E27FC236}">
                <a16:creationId xmlns:a16="http://schemas.microsoft.com/office/drawing/2014/main" id="{3E3D732D-7E05-6A4A-B607-7D3CA3C25511}"/>
              </a:ext>
            </a:extLst>
          </p:cNvPr>
          <p:cNvSpPr>
            <a:spLocks noGrp="1"/>
          </p:cNvSpPr>
          <p:nvPr>
            <p:ph idx="15"/>
          </p:nvPr>
        </p:nvSpPr>
        <p:spPr>
          <a:xfrm>
            <a:off x="4406054" y="2305050"/>
            <a:ext cx="3240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a:buClr>
                <a:schemeClr val="tx2"/>
              </a:buClr>
              <a:defRPr sz="1400">
                <a:solidFill>
                  <a:srgbClr val="58585A"/>
                </a:solidFill>
                <a:latin typeface="Segoe UI Light" panose="020B0502040204020203" pitchFamily="34" charset="0"/>
                <a:cs typeface="Segoe UI Light" panose="020B05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3"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4" name="Imag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5" name="Connecteur droit 24"/>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Espace réservé du texte 3"/>
          <p:cNvSpPr>
            <a:spLocks noGrp="1"/>
          </p:cNvSpPr>
          <p:nvPr>
            <p:ph type="body" sz="quarter" idx="10" hasCustomPrompt="1"/>
          </p:nvPr>
        </p:nvSpPr>
        <p:spPr>
          <a:xfrm>
            <a:off x="698309"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29"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16"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18"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298351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Titre-sous-titre-texte-4 colonnes">
    <p:spTree>
      <p:nvGrpSpPr>
        <p:cNvPr id="1" name=""/>
        <p:cNvGrpSpPr/>
        <p:nvPr/>
      </p:nvGrpSpPr>
      <p:grpSpPr>
        <a:xfrm>
          <a:off x="0" y="0"/>
          <a:ext cx="0" cy="0"/>
          <a:chOff x="0" y="0"/>
          <a:chExt cx="0" cy="0"/>
        </a:xfrm>
      </p:grpSpPr>
      <p:sp>
        <p:nvSpPr>
          <p:cNvPr id="22" name="Forme libre 21"/>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a:p>
        </p:txBody>
      </p:sp>
      <p:sp>
        <p:nvSpPr>
          <p:cNvPr id="8"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698309" y="2305050"/>
            <a:ext cx="2412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a:buClr>
                <a:schemeClr val="tx2"/>
              </a:buClr>
              <a:defRPr sz="1400">
                <a:solidFill>
                  <a:srgbClr val="58585A"/>
                </a:solidFill>
                <a:latin typeface="Segoe UI Light" panose="020B0502040204020203" pitchFamily="34" charset="0"/>
                <a:cs typeface="Segoe UI Light" panose="020B05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15" name="Espace réservé du contenu 2">
            <a:extLst>
              <a:ext uri="{FF2B5EF4-FFF2-40B4-BE49-F238E27FC236}">
                <a16:creationId xmlns:a16="http://schemas.microsoft.com/office/drawing/2014/main" id="{3E3D732D-7E05-6A4A-B607-7D3CA3C25511}"/>
              </a:ext>
            </a:extLst>
          </p:cNvPr>
          <p:cNvSpPr>
            <a:spLocks noGrp="1"/>
          </p:cNvSpPr>
          <p:nvPr>
            <p:ph idx="14"/>
          </p:nvPr>
        </p:nvSpPr>
        <p:spPr>
          <a:xfrm>
            <a:off x="8941800" y="2305050"/>
            <a:ext cx="2412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a:buClr>
                <a:schemeClr val="tx2"/>
              </a:buClr>
              <a:defRPr sz="1400">
                <a:solidFill>
                  <a:srgbClr val="58585A"/>
                </a:solidFill>
                <a:latin typeface="Segoe UI Light" panose="020B0502040204020203" pitchFamily="34" charset="0"/>
                <a:cs typeface="Segoe UI Light" panose="020B05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Espace réservé du contenu 2">
            <a:extLst>
              <a:ext uri="{FF2B5EF4-FFF2-40B4-BE49-F238E27FC236}">
                <a16:creationId xmlns:a16="http://schemas.microsoft.com/office/drawing/2014/main" id="{3E3D732D-7E05-6A4A-B607-7D3CA3C25511}"/>
              </a:ext>
            </a:extLst>
          </p:cNvPr>
          <p:cNvSpPr>
            <a:spLocks noGrp="1"/>
          </p:cNvSpPr>
          <p:nvPr>
            <p:ph idx="15"/>
          </p:nvPr>
        </p:nvSpPr>
        <p:spPr>
          <a:xfrm>
            <a:off x="3446139" y="2305050"/>
            <a:ext cx="2412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a:buClr>
                <a:schemeClr val="tx2"/>
              </a:buClr>
              <a:defRPr sz="1400">
                <a:solidFill>
                  <a:srgbClr val="58585A"/>
                </a:solidFill>
                <a:latin typeface="Segoe UI Light" panose="020B0502040204020203" pitchFamily="34" charset="0"/>
                <a:cs typeface="Segoe UI Light" panose="020B05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contenu 2">
            <a:extLst>
              <a:ext uri="{FF2B5EF4-FFF2-40B4-BE49-F238E27FC236}">
                <a16:creationId xmlns:a16="http://schemas.microsoft.com/office/drawing/2014/main" id="{3E3D732D-7E05-6A4A-B607-7D3CA3C25511}"/>
              </a:ext>
            </a:extLst>
          </p:cNvPr>
          <p:cNvSpPr>
            <a:spLocks noGrp="1"/>
          </p:cNvSpPr>
          <p:nvPr>
            <p:ph idx="16"/>
          </p:nvPr>
        </p:nvSpPr>
        <p:spPr>
          <a:xfrm>
            <a:off x="6193969" y="2305050"/>
            <a:ext cx="2412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600">
                <a:solidFill>
                  <a:srgbClr val="58585A"/>
                </a:solidFill>
                <a:latin typeface="Segoe UI Light" panose="020B0502040204020203" pitchFamily="34" charset="0"/>
                <a:cs typeface="Segoe UI Light" panose="020B0502040204020203" pitchFamily="34" charset="0"/>
              </a:defRPr>
            </a:lvl2pPr>
            <a:lvl3pPr marL="424800">
              <a:buClr>
                <a:schemeClr val="tx2"/>
              </a:buClr>
              <a:defRPr sz="1600">
                <a:solidFill>
                  <a:srgbClr val="58585A"/>
                </a:solidFill>
                <a:latin typeface="Segoe UI Light" panose="020B0502040204020203" pitchFamily="34" charset="0"/>
                <a:cs typeface="Segoe UI Light" panose="020B0502040204020203" pitchFamily="34" charset="0"/>
              </a:defRPr>
            </a:lvl3pPr>
            <a:lvl4pPr marL="882000">
              <a:buClr>
                <a:schemeClr val="tx2"/>
              </a:buClr>
              <a:defRPr sz="1400">
                <a:solidFill>
                  <a:srgbClr val="58585A"/>
                </a:solidFill>
                <a:latin typeface="Segoe UI Light" panose="020B0502040204020203" pitchFamily="34" charset="0"/>
                <a:cs typeface="Segoe UI Light" panose="020B05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4"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5" name="Imag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7" name="Connecteur droit 26"/>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Espace réservé du texte 3"/>
          <p:cNvSpPr>
            <a:spLocks noGrp="1"/>
          </p:cNvSpPr>
          <p:nvPr>
            <p:ph type="body" sz="quarter" idx="10" hasCustomPrompt="1"/>
          </p:nvPr>
        </p:nvSpPr>
        <p:spPr>
          <a:xfrm>
            <a:off x="698309"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31"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19"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a:t>Modifiez le style du titre</a:t>
            </a:r>
            <a:endParaRPr lang="fr-FR" dirty="0"/>
          </a:p>
        </p:txBody>
      </p:sp>
      <p:sp>
        <p:nvSpPr>
          <p:cNvPr id="20"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rgbClr val="58585A"/>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48851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Titre-texte-img gauche V2">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58771CB-608F-144C-9F65-9270B65AA13D}"/>
              </a:ext>
            </a:extLst>
          </p:cNvPr>
          <p:cNvSpPr>
            <a:spLocks noGrp="1"/>
          </p:cNvSpPr>
          <p:nvPr>
            <p:ph type="title"/>
          </p:nvPr>
        </p:nvSpPr>
        <p:spPr>
          <a:xfrm>
            <a:off x="4770120" y="1255651"/>
            <a:ext cx="6831330" cy="1325563"/>
          </a:xfrm>
          <a:prstGeom prst="rect">
            <a:avLst/>
          </a:prstGeom>
        </p:spPr>
        <p:txBody>
          <a:bodyPr lIns="0" tIns="0" rIns="0" bIns="0" anchor="b">
            <a:noAutofit/>
          </a:bodyPr>
          <a:lstStyle>
            <a:lvl1pPr>
              <a:defRPr sz="4000" b="1">
                <a:solidFill>
                  <a:srgbClr val="0066B3"/>
                </a:solidFill>
                <a:latin typeface="Segoe UI Semibold" panose="020B0702040204020203" pitchFamily="34" charset="0"/>
                <a:cs typeface="Segoe UI Semibold" panose="020B0702040204020203" pitchFamily="34" charset="0"/>
              </a:defRPr>
            </a:lvl1pPr>
          </a:lstStyle>
          <a:p>
            <a:r>
              <a:rPr lang="fr-FR"/>
              <a:t>Modifiez le style du titre</a:t>
            </a:r>
            <a:endParaRPr lang="fr-FR" dirty="0"/>
          </a:p>
        </p:txBody>
      </p:sp>
      <p:sp>
        <p:nvSpPr>
          <p:cNvPr id="40" name="ZoneTexte 39"/>
          <p:cNvSpPr txBox="1"/>
          <p:nvPr userDrawn="1"/>
        </p:nvSpPr>
        <p:spPr>
          <a:xfrm>
            <a:off x="3352800" y="5861957"/>
            <a:ext cx="184731" cy="369332"/>
          </a:xfrm>
          <a:prstGeom prst="rect">
            <a:avLst/>
          </a:prstGeom>
          <a:noFill/>
        </p:spPr>
        <p:txBody>
          <a:bodyPr wrap="none" rtlCol="0">
            <a:noAutofit/>
          </a:bodyPr>
          <a:lstStyle/>
          <a:p>
            <a:endParaRPr lang="fr-BE" dirty="0"/>
          </a:p>
        </p:txBody>
      </p:sp>
      <p:sp>
        <p:nvSpPr>
          <p:cNvPr id="25"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4770120" y="2802429"/>
            <a:ext cx="6800850" cy="3312000"/>
          </a:xfrm>
          <a:prstGeom prst="rect">
            <a:avLst/>
          </a:prstGeom>
        </p:spPr>
        <p:txBody>
          <a:bodyPr lIns="0" tIns="0" rIns="0" bIns="0">
            <a:noAutofit/>
          </a:bodyPr>
          <a:lstStyle>
            <a:lvl1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1pPr>
            <a:lvl2pPr>
              <a:spcAft>
                <a:spcPts val="600"/>
              </a:spcAft>
              <a:defRPr sz="1400">
                <a:solidFill>
                  <a:srgbClr val="58585A"/>
                </a:solidFill>
                <a:latin typeface="Segoe UI Light" panose="020B0502040204020203" pitchFamily="34" charset="0"/>
                <a:cs typeface="Segoe UI Light" panose="020B0502040204020203" pitchFamily="34" charset="0"/>
              </a:defRPr>
            </a:lvl2pPr>
            <a:lvl3pPr>
              <a:spcAft>
                <a:spcPts val="600"/>
              </a:spcAft>
              <a:defRPr sz="1400">
                <a:solidFill>
                  <a:srgbClr val="58585A"/>
                </a:solidFill>
                <a:latin typeface="Segoe UI Light" panose="020B0502040204020203" pitchFamily="34" charset="0"/>
                <a:cs typeface="Segoe UI Light" panose="020B0502040204020203" pitchFamily="34" charset="0"/>
              </a:defRPr>
            </a:lvl3pPr>
            <a:lvl4pPr>
              <a:spcAft>
                <a:spcPts val="600"/>
              </a:spcAft>
              <a:defRPr sz="1400">
                <a:solidFill>
                  <a:srgbClr val="58585A"/>
                </a:solidFill>
                <a:latin typeface="Segoe UI Light" panose="020B0502040204020203" pitchFamily="34" charset="0"/>
                <a:cs typeface="Segoe UI Light" panose="020B0502040204020203" pitchFamily="34" charset="0"/>
              </a:defRPr>
            </a:lvl4pPr>
            <a:lvl5pP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pour une image  14"/>
          <p:cNvSpPr>
            <a:spLocks noGrp="1"/>
          </p:cNvSpPr>
          <p:nvPr>
            <p:ph type="pic" sz="quarter" idx="14"/>
          </p:nvPr>
        </p:nvSpPr>
        <p:spPr>
          <a:xfrm rot="832032">
            <a:off x="-571500" y="661871"/>
            <a:ext cx="4698856" cy="5646077"/>
          </a:xfrm>
          <a:custGeom>
            <a:avLst/>
            <a:gdLst>
              <a:gd name="connsiteX0" fmla="*/ 3650361 w 4698856"/>
              <a:gd name="connsiteY0" fmla="*/ 1101 h 5646077"/>
              <a:gd name="connsiteX1" fmla="*/ 4096051 w 4698856"/>
              <a:gd name="connsiteY1" fmla="*/ 361324 h 5646077"/>
              <a:gd name="connsiteX2" fmla="*/ 4694674 w 4698856"/>
              <a:gd name="connsiteY2" fmla="*/ 4603979 h 5646077"/>
              <a:gd name="connsiteX3" fmla="*/ 4433354 w 4698856"/>
              <a:gd name="connsiteY3" fmla="*/ 5053302 h 5646077"/>
              <a:gd name="connsiteX4" fmla="*/ 214172 w 4698856"/>
              <a:gd name="connsiteY4" fmla="*/ 5615247 h 5646077"/>
              <a:gd name="connsiteX5" fmla="*/ 0 w 4698856"/>
              <a:gd name="connsiteY5" fmla="*/ 5593823 h 5646077"/>
              <a:gd name="connsiteX6" fmla="*/ 0 w 4698856"/>
              <a:gd name="connsiteY6" fmla="*/ 390630 h 5646077"/>
              <a:gd name="connsiteX7" fmla="*/ 93730 w 4698856"/>
              <a:gd name="connsiteY7" fmla="*/ 402261 h 5646077"/>
              <a:gd name="connsiteX8" fmla="*/ 3557890 w 4698856"/>
              <a:gd name="connsiteY8" fmla="*/ 18356 h 5646077"/>
              <a:gd name="connsiteX9" fmla="*/ 3650361 w 4698856"/>
              <a:gd name="connsiteY9" fmla="*/ 1101 h 564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98856" h="5646077">
                <a:moveTo>
                  <a:pt x="3650361" y="1101"/>
                </a:moveTo>
                <a:cubicBezTo>
                  <a:pt x="3864999" y="-14521"/>
                  <a:pt x="4064464" y="137755"/>
                  <a:pt x="4096051" y="361324"/>
                </a:cubicBezTo>
                <a:lnTo>
                  <a:pt x="4694674" y="4603979"/>
                </a:lnTo>
                <a:cubicBezTo>
                  <a:pt x="4721949" y="4796398"/>
                  <a:pt x="4613635" y="4981749"/>
                  <a:pt x="4433354" y="5053302"/>
                </a:cubicBezTo>
                <a:cubicBezTo>
                  <a:pt x="3820112" y="5296616"/>
                  <a:pt x="2317049" y="5771269"/>
                  <a:pt x="214172" y="5615247"/>
                </a:cubicBezTo>
                <a:lnTo>
                  <a:pt x="0" y="5593823"/>
                </a:lnTo>
                <a:lnTo>
                  <a:pt x="0" y="390630"/>
                </a:lnTo>
                <a:lnTo>
                  <a:pt x="93730" y="402261"/>
                </a:lnTo>
                <a:cubicBezTo>
                  <a:pt x="1539317" y="543011"/>
                  <a:pt x="2878203" y="224686"/>
                  <a:pt x="3557890" y="18356"/>
                </a:cubicBezTo>
                <a:cubicBezTo>
                  <a:pt x="3588727" y="8990"/>
                  <a:pt x="3619699" y="3332"/>
                  <a:pt x="3650361" y="1101"/>
                </a:cubicBezTo>
                <a:close/>
              </a:path>
            </a:pathLst>
          </a:custGeom>
        </p:spPr>
        <p:txBody>
          <a:bodyPr wrap="square">
            <a:noAutofit/>
          </a:bodyPr>
          <a:lstStyle/>
          <a:p>
            <a:r>
              <a:rPr lang="fr-FR"/>
              <a:t>Cliquez sur l'icône pour ajouter une image</a:t>
            </a:r>
            <a:endParaRPr lang="fr-BE"/>
          </a:p>
        </p:txBody>
      </p:sp>
      <p:sp>
        <p:nvSpPr>
          <p:cNvPr id="14"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17" name="Connecteur droit 16"/>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Espace réservé du texte 3"/>
          <p:cNvSpPr>
            <a:spLocks noGrp="1"/>
          </p:cNvSpPr>
          <p:nvPr>
            <p:ph type="body" sz="quarter" idx="10" hasCustomPrompt="1"/>
          </p:nvPr>
        </p:nvSpPr>
        <p:spPr>
          <a:xfrm>
            <a:off x="838200"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21"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pic>
        <p:nvPicPr>
          <p:cNvPr id="22" name="Image 21">
            <a:extLst>
              <a:ext uri="{FF2B5EF4-FFF2-40B4-BE49-F238E27FC236}">
                <a16:creationId xmlns:a16="http://schemas.microsoft.com/office/drawing/2014/main" id="{8CAEE383-B419-2E44-A870-C8F0434448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2325" y="243288"/>
            <a:ext cx="1619250" cy="413808"/>
          </a:xfrm>
          <a:prstGeom prst="rect">
            <a:avLst/>
          </a:prstGeom>
        </p:spPr>
      </p:pic>
    </p:spTree>
    <p:extLst>
      <p:ext uri="{BB962C8B-B14F-4D97-AF65-F5344CB8AC3E}">
        <p14:creationId xmlns:p14="http://schemas.microsoft.com/office/powerpoint/2010/main" val="283890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7" presetClass="path" presetSubtype="0" accel="50000" decel="50000" fill="hold" grpId="0" nodeType="withEffect" nodePh="1">
                                  <p:stCondLst>
                                    <p:cond delay="0"/>
                                  </p:stCondLst>
                                  <p:endCondLst>
                                    <p:cond evt="begin" delay="0">
                                      <p:tn val="8"/>
                                    </p:cond>
                                  </p:endCondLst>
                                  <p:childTnLst>
                                    <p:animMotion origin="layout" path="M -0.46197 -0.01598 C -0.42252 -0.01158 -0.46224 -0.00718 -0.24674 0.00763 C -0.0358 0.00486 -0.06054 0.00555 -4.375E-6 4.07407E-6 " pathEditMode="relative" rAng="0" ptsTypes="AAA">
                                      <p:cBhvr>
                                        <p:cTn id="9" dur="2000" fill="hold"/>
                                        <p:tgtEl>
                                          <p:spTgt spid="15"/>
                                        </p:tgtEl>
                                        <p:attrNameLst>
                                          <p:attrName>ppt_x</p:attrName>
                                          <p:attrName>ppt_y</p:attrName>
                                        </p:attrNameLst>
                                      </p:cBhvr>
                                      <p:rCtr x="23099" y="1181"/>
                                    </p:animMotion>
                                  </p:childTnLst>
                                </p:cTn>
                              </p:par>
                              <p:par>
                                <p:cTn id="10" presetID="8" presetClass="emph" presetSubtype="0" decel="43000" fill="hold" grpId="2" nodeType="withEffect" nodePh="1">
                                  <p:stCondLst>
                                    <p:cond delay="0"/>
                                  </p:stCondLst>
                                  <p:endCondLst>
                                    <p:cond evt="begin" delay="0">
                                      <p:tn val="10"/>
                                    </p:cond>
                                  </p:endCondLst>
                                  <p:childTnLst>
                                    <p:animRot by="-900000">
                                      <p:cBhvr>
                                        <p:cTn id="11"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74400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4" r:id="rId3"/>
    <p:sldLayoutId id="2147483695" r:id="rId4"/>
    <p:sldLayoutId id="2147483679" r:id="rId5"/>
    <p:sldLayoutId id="2147483685" r:id="rId6"/>
    <p:sldLayoutId id="2147483680" r:id="rId7"/>
    <p:sldLayoutId id="2147483681" r:id="rId8"/>
    <p:sldLayoutId id="2147483691" r:id="rId9"/>
    <p:sldLayoutId id="2147483693" r:id="rId10"/>
    <p:sldLayoutId id="2147483698" r:id="rId11"/>
    <p:sldLayoutId id="2147483701" r:id="rId12"/>
    <p:sldLayoutId id="2147483702" r:id="rId13"/>
    <p:sldLayoutId id="2147483672" r:id="rId14"/>
    <p:sldLayoutId id="2147483700" r:id="rId15"/>
    <p:sldLayoutId id="2147483699" r:id="rId16"/>
    <p:sldLayoutId id="2147483694" r:id="rId17"/>
    <p:sldLayoutId id="2147483697" r:id="rId18"/>
    <p:sldLayoutId id="2147483662" r:id="rId19"/>
    <p:sldLayoutId id="2147483663" r:id="rId20"/>
    <p:sldLayoutId id="2147483671" r:id="rId21"/>
    <p:sldLayoutId id="2147483670" r:id="rId22"/>
    <p:sldLayoutId id="2147483686" r:id="rId23"/>
    <p:sldLayoutId id="2147483696" r:id="rId24"/>
    <p:sldLayoutId id="2147483682" r:id="rId25"/>
    <p:sldLayoutId id="2147483684"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aintluc.be/fr/enquete-de-satisfaction"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2"/>
          </p:nvPr>
        </p:nvSpPr>
        <p:spPr>
          <a:xfrm>
            <a:off x="628073" y="1884219"/>
            <a:ext cx="11157527" cy="4226790"/>
          </a:xfrm>
        </p:spPr>
        <p:txBody>
          <a:bodyPr/>
          <a:lstStyle/>
          <a:p>
            <a:r>
              <a:rPr lang="fr-BE" sz="4000" dirty="0"/>
              <a:t>Satisfaction des patients hospitalisés en 2024</a:t>
            </a:r>
          </a:p>
          <a:p>
            <a:endParaRPr lang="fr-BE" sz="4800" dirty="0">
              <a:latin typeface="+mj-lt"/>
            </a:endParaRPr>
          </a:p>
          <a:p>
            <a:endParaRPr lang="fr-BE" sz="4800" dirty="0">
              <a:latin typeface="+mj-lt"/>
            </a:endParaRPr>
          </a:p>
          <a:p>
            <a:pPr algn="r"/>
            <a:r>
              <a:rPr lang="fr-BE" sz="4800" dirty="0">
                <a:latin typeface="+mj-lt"/>
              </a:rPr>
              <a:t>	</a:t>
            </a:r>
            <a:endParaRPr lang="fr-BE" sz="4000" dirty="0">
              <a:latin typeface="+mj-lt"/>
            </a:endParaRPr>
          </a:p>
        </p:txBody>
      </p:sp>
    </p:spTree>
    <p:extLst>
      <p:ext uri="{BB962C8B-B14F-4D97-AF65-F5344CB8AC3E}">
        <p14:creationId xmlns:p14="http://schemas.microsoft.com/office/powerpoint/2010/main" val="179141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893492" y="1379493"/>
            <a:ext cx="9903816"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tx1"/>
                </a:solidFill>
                <a:latin typeface="Calibri" panose="020F0502020204030204" pitchFamily="34" charset="0"/>
              </a:defRPr>
            </a:lvl1pPr>
            <a:lvl2pPr marL="2857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fontAlgn="base">
              <a:spcBef>
                <a:spcPct val="20000"/>
              </a:spcBef>
              <a:spcAft>
                <a:spcPct val="0"/>
              </a:spcAft>
              <a:buFontTx/>
              <a:buBlip>
                <a:blip r:embed="rId2"/>
              </a:buBlip>
              <a:defRPr/>
            </a:pPr>
            <a:r>
              <a:rPr lang="fr-FR" dirty="0">
                <a:solidFill>
                  <a:srgbClr val="005CA9"/>
                </a:solidFill>
                <a:latin typeface="Segoe UI" panose="020B0502040204020203" pitchFamily="34" charset="0"/>
                <a:cs typeface="Segoe UI" panose="020B0502040204020203" pitchFamily="34" charset="0"/>
              </a:rPr>
              <a:t>La ‘Satisfaction patient’ est évaluée par une enquête à destination des patients ayant séjourné aux Cliniques universitaires Saint-Luc. </a:t>
            </a:r>
            <a:br>
              <a:rPr lang="fr-FR" dirty="0">
                <a:solidFill>
                  <a:srgbClr val="005CA9"/>
                </a:solidFill>
                <a:latin typeface="Segoe UI" panose="020B0502040204020203" pitchFamily="34" charset="0"/>
                <a:cs typeface="Segoe UI" panose="020B0502040204020203" pitchFamily="34" charset="0"/>
              </a:rPr>
            </a:br>
            <a:r>
              <a:rPr lang="fr-FR" dirty="0">
                <a:solidFill>
                  <a:srgbClr val="005CA9"/>
                </a:solidFill>
                <a:latin typeface="Segoe UI" panose="020B0502040204020203" pitchFamily="34" charset="0"/>
                <a:cs typeface="Segoe UI" panose="020B0502040204020203" pitchFamily="34" charset="0"/>
              </a:rPr>
              <a:t>Ce retour est très important pour nous permettre d’améliorer la qualité globale des soins.</a:t>
            </a:r>
            <a:br>
              <a:rPr lang="fr-FR" dirty="0">
                <a:solidFill>
                  <a:srgbClr val="005CA9"/>
                </a:solidFill>
                <a:latin typeface="Segoe UI" panose="020B0502040204020203" pitchFamily="34" charset="0"/>
                <a:cs typeface="Segoe UI" panose="020B0502040204020203" pitchFamily="34" charset="0"/>
              </a:rPr>
            </a:br>
            <a:endParaRPr lang="fr-FR" dirty="0">
              <a:solidFill>
                <a:srgbClr val="005CA9"/>
              </a:solidFill>
              <a:latin typeface="Segoe UI" panose="020B0502040204020203" pitchFamily="34" charset="0"/>
              <a:cs typeface="Segoe UI" panose="020B0502040204020203" pitchFamily="34" charset="0"/>
            </a:endParaRPr>
          </a:p>
          <a:p>
            <a:pPr lvl="1" fontAlgn="base">
              <a:spcBef>
                <a:spcPct val="20000"/>
              </a:spcBef>
              <a:spcAft>
                <a:spcPct val="0"/>
              </a:spcAft>
              <a:buFontTx/>
              <a:buBlip>
                <a:blip r:embed="rId2"/>
              </a:buBlip>
              <a:defRPr/>
            </a:pPr>
            <a:r>
              <a:rPr lang="fr-BE" altLang="fr-FR" dirty="0">
                <a:solidFill>
                  <a:srgbClr val="005CA9"/>
                </a:solidFill>
                <a:latin typeface="Segoe UI" panose="020B0502040204020203" pitchFamily="34" charset="0"/>
                <a:cs typeface="Segoe UI" panose="020B0502040204020203" pitchFamily="34" charset="0"/>
              </a:rPr>
              <a:t>Depuis 2019, nous proposons aux patients de remplir une enquête liée au service qu’ils ont fréquenté. </a:t>
            </a:r>
          </a:p>
          <a:p>
            <a:pPr marL="0" lvl="1" indent="0" fontAlgn="base">
              <a:spcBef>
                <a:spcPct val="20000"/>
              </a:spcBef>
              <a:spcAft>
                <a:spcPct val="0"/>
              </a:spcAft>
              <a:defRPr/>
            </a:pPr>
            <a:endParaRPr lang="fr-BE" altLang="fr-FR" dirty="0">
              <a:solidFill>
                <a:srgbClr val="005CA9"/>
              </a:solidFill>
              <a:latin typeface="Segoe UI" panose="020B0502040204020203" pitchFamily="34" charset="0"/>
              <a:cs typeface="Segoe UI" panose="020B0502040204020203" pitchFamily="34" charset="0"/>
            </a:endParaRPr>
          </a:p>
          <a:p>
            <a:pPr lvl="1" fontAlgn="base">
              <a:spcBef>
                <a:spcPct val="20000"/>
              </a:spcBef>
              <a:spcAft>
                <a:spcPct val="0"/>
              </a:spcAft>
              <a:buFontTx/>
              <a:buBlip>
                <a:blip r:embed="rId2"/>
              </a:buBlip>
              <a:defRPr/>
            </a:pPr>
            <a:r>
              <a:rPr lang="fr-BE" altLang="fr-FR" dirty="0">
                <a:solidFill>
                  <a:srgbClr val="005CA9"/>
                </a:solidFill>
                <a:latin typeface="Segoe UI" panose="020B0502040204020203" pitchFamily="34" charset="0"/>
                <a:cs typeface="Segoe UI" panose="020B0502040204020203" pitchFamily="34" charset="0"/>
              </a:rPr>
              <a:t>Les domaines explorés sont :  la satisfaction globale, la recommandation à des tiers, les questions relatives à la communication, l’empathie, le partenariat, l’implication de l’entourage, la gestion de la douleur et le retour à domicile.</a:t>
            </a:r>
          </a:p>
          <a:p>
            <a:pPr marL="0" lvl="1" indent="0" fontAlgn="base">
              <a:spcBef>
                <a:spcPct val="20000"/>
              </a:spcBef>
              <a:spcAft>
                <a:spcPct val="0"/>
              </a:spcAft>
              <a:defRPr/>
            </a:pPr>
            <a:endParaRPr lang="fr-BE" altLang="fr-FR" dirty="0">
              <a:solidFill>
                <a:srgbClr val="005CA9"/>
              </a:solidFill>
              <a:latin typeface="Segoe UI" panose="020B0502040204020203" pitchFamily="34" charset="0"/>
              <a:cs typeface="Segoe UI" panose="020B0502040204020203" pitchFamily="34" charset="0"/>
            </a:endParaRPr>
          </a:p>
          <a:p>
            <a:pPr lvl="1" fontAlgn="base">
              <a:spcBef>
                <a:spcPct val="20000"/>
              </a:spcBef>
              <a:spcAft>
                <a:spcPct val="0"/>
              </a:spcAft>
              <a:buFontTx/>
              <a:buBlip>
                <a:blip r:embed="rId2"/>
              </a:buBlip>
              <a:defRPr/>
            </a:pPr>
            <a:r>
              <a:rPr lang="fr-BE" altLang="fr-FR" dirty="0">
                <a:solidFill>
                  <a:srgbClr val="005CA9"/>
                </a:solidFill>
                <a:latin typeface="Segoe UI" panose="020B0502040204020203" pitchFamily="34" charset="0"/>
                <a:cs typeface="Segoe UI" panose="020B0502040204020203" pitchFamily="34" charset="0"/>
              </a:rPr>
              <a:t>Les résultats des enquêtes sont remis à tous les responsables d’unité afin qu’ils puissent avoir un compte rendu de l’expérience des patients passés dans leur unité. Ils partagent ensuite avec leur équipe les résultats et décident des points d’amélioration à avoir pour optimiser la qualité des soins </a:t>
            </a:r>
          </a:p>
        </p:txBody>
      </p:sp>
    </p:spTree>
    <p:extLst>
      <p:ext uri="{BB962C8B-B14F-4D97-AF65-F5344CB8AC3E}">
        <p14:creationId xmlns:p14="http://schemas.microsoft.com/office/powerpoint/2010/main" val="213549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BBF97745-3415-CF49-912C-FE5A312DA2CB}" type="slidenum">
              <a:rPr lang="fr-FR" smtClean="0"/>
              <a:pPr/>
              <a:t>3</a:t>
            </a:fld>
            <a:endParaRPr lang="fr-FR" dirty="0"/>
          </a:p>
        </p:txBody>
      </p:sp>
      <p:sp>
        <p:nvSpPr>
          <p:cNvPr id="9" name="Espace réservé du texte 8"/>
          <p:cNvSpPr>
            <a:spLocks noGrp="1"/>
          </p:cNvSpPr>
          <p:nvPr>
            <p:ph type="body" sz="quarter" idx="10"/>
          </p:nvPr>
        </p:nvSpPr>
        <p:spPr/>
        <p:txBody>
          <a:bodyPr/>
          <a:lstStyle/>
          <a:p>
            <a:r>
              <a:rPr lang="fr-BE" dirty="0">
                <a:solidFill>
                  <a:srgbClr val="2067AF"/>
                </a:solidFill>
              </a:rPr>
              <a:t>(*) Nombre de personne ayant donné un score &gt;6 </a:t>
            </a:r>
          </a:p>
        </p:txBody>
      </p:sp>
      <p:sp>
        <p:nvSpPr>
          <p:cNvPr id="10" name="Espace réservé du texte 9"/>
          <p:cNvSpPr>
            <a:spLocks noGrp="1"/>
          </p:cNvSpPr>
          <p:nvPr>
            <p:ph type="body" sz="quarter" idx="11"/>
          </p:nvPr>
        </p:nvSpPr>
        <p:spPr/>
        <p:txBody>
          <a:bodyPr/>
          <a:lstStyle/>
          <a:p>
            <a:r>
              <a:rPr lang="fr-BE" dirty="0"/>
              <a:t>Coordination qualité et Expérience patient </a:t>
            </a:r>
          </a:p>
        </p:txBody>
      </p:sp>
      <p:sp>
        <p:nvSpPr>
          <p:cNvPr id="13" name="Rectangle à coins arrondis 12"/>
          <p:cNvSpPr/>
          <p:nvPr/>
        </p:nvSpPr>
        <p:spPr>
          <a:xfrm rot="20920042">
            <a:off x="636190" y="2810217"/>
            <a:ext cx="1374775" cy="1727200"/>
          </a:xfrm>
          <a:prstGeom prst="wedgeRoundRectCallout">
            <a:avLst/>
          </a:prstGeom>
          <a:solidFill>
            <a:srgbClr val="FFFFFF"/>
          </a:solidFill>
          <a:ln w="25400" cap="flat" cmpd="sng" algn="ctr">
            <a:solidFill>
              <a:srgbClr val="7F7F7F"/>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fr-BE" sz="1100" b="0" i="0" u="none" strike="noStrike" kern="0" cap="none" spc="0" normalizeH="0" baseline="0" noProof="0" dirty="0">
                <a:ln>
                  <a:noFill/>
                </a:ln>
                <a:solidFill>
                  <a:srgbClr val="575656"/>
                </a:solidFill>
                <a:effectLst/>
                <a:uLnTx/>
                <a:uFillTx/>
                <a:latin typeface="Segoe UI" panose="020B0502040204020203" pitchFamily="34" charset="0"/>
                <a:cs typeface="Segoe UI" panose="020B0502040204020203" pitchFamily="34" charset="0"/>
              </a:rPr>
              <a:t>Evaluation globale : </a:t>
            </a:r>
            <a:r>
              <a:rPr kumimoji="0" lang="fr-BE" sz="1100" b="0" i="1" u="none" strike="noStrike" kern="0" cap="none" spc="0" normalizeH="0" baseline="0" noProof="0" dirty="0">
                <a:ln>
                  <a:noFill/>
                </a:ln>
                <a:solidFill>
                  <a:srgbClr val="575656"/>
                </a:solidFill>
                <a:effectLst/>
                <a:uLnTx/>
                <a:uFillTx/>
                <a:latin typeface="Segoe UI" panose="020B0502040204020203" pitchFamily="34" charset="0"/>
                <a:cs typeface="Segoe UI" panose="020B0502040204020203" pitchFamily="34" charset="0"/>
              </a:rPr>
              <a:t>quelle note donneriez-vous à votre séjour dans cet hôpital si 0 est très mauvais et 10 est très bien ?</a:t>
            </a:r>
          </a:p>
        </p:txBody>
      </p:sp>
      <p:sp>
        <p:nvSpPr>
          <p:cNvPr id="5" name="ZoneTexte 4"/>
          <p:cNvSpPr txBox="1"/>
          <p:nvPr/>
        </p:nvSpPr>
        <p:spPr>
          <a:xfrm>
            <a:off x="479891" y="145672"/>
            <a:ext cx="9615454" cy="1194879"/>
          </a:xfrm>
          <a:prstGeom prst="rect">
            <a:avLst/>
          </a:prstGeom>
          <a:noFill/>
        </p:spPr>
        <p:txBody>
          <a:bodyPr wrap="square" rtlCol="0">
            <a:spAutoFit/>
          </a:bodyPr>
          <a:lstStyle/>
          <a:p>
            <a:pPr>
              <a:lnSpc>
                <a:spcPct val="150000"/>
              </a:lnSpc>
            </a:pPr>
            <a:r>
              <a:rPr lang="fr-BE" sz="3200" b="1" dirty="0">
                <a:solidFill>
                  <a:srgbClr val="2067AF"/>
                </a:solidFill>
                <a:latin typeface="Segoe UI" panose="020B0502040204020203" pitchFamily="34" charset="0"/>
                <a:cs typeface="Segoe UI" panose="020B0502040204020203" pitchFamily="34" charset="0"/>
              </a:rPr>
              <a:t>Satisfaction globale du séjour </a:t>
            </a:r>
            <a:endParaRPr lang="fr-BE" sz="3200" dirty="0">
              <a:solidFill>
                <a:srgbClr val="2067AF"/>
              </a:solidFill>
              <a:latin typeface="Segoe UI" panose="020B0502040204020203" pitchFamily="34" charset="0"/>
              <a:cs typeface="Segoe UI" panose="020B0502040204020203" pitchFamily="34" charset="0"/>
            </a:endParaRPr>
          </a:p>
          <a:p>
            <a:pPr>
              <a:lnSpc>
                <a:spcPct val="150000"/>
              </a:lnSpc>
            </a:pPr>
            <a:r>
              <a:rPr lang="fr-BE" dirty="0">
                <a:solidFill>
                  <a:srgbClr val="2067AF"/>
                </a:solidFill>
                <a:latin typeface="Segoe UI" panose="020B0502040204020203" pitchFamily="34" charset="0"/>
                <a:cs typeface="Segoe UI" panose="020B0502040204020203" pitchFamily="34" charset="0"/>
              </a:rPr>
              <a:t>En 2024, 91% des patients sont satisfaits de leur séjour hospitalier aux Cliniques (*)</a:t>
            </a:r>
          </a:p>
        </p:txBody>
      </p:sp>
      <p:graphicFrame>
        <p:nvGraphicFramePr>
          <p:cNvPr id="3" name="Graphique 2">
            <a:extLst>
              <a:ext uri="{FF2B5EF4-FFF2-40B4-BE49-F238E27FC236}">
                <a16:creationId xmlns:a16="http://schemas.microsoft.com/office/drawing/2014/main" id="{C6FD676B-5B2B-7737-EB4F-C4F2186D9FAA}"/>
              </a:ext>
            </a:extLst>
          </p:cNvPr>
          <p:cNvGraphicFramePr>
            <a:graphicFrameLocks/>
          </p:cNvGraphicFramePr>
          <p:nvPr>
            <p:extLst>
              <p:ext uri="{D42A27DB-BD31-4B8C-83A1-F6EECF244321}">
                <p14:modId xmlns:p14="http://schemas.microsoft.com/office/powerpoint/2010/main" val="3109397506"/>
              </p:ext>
            </p:extLst>
          </p:nvPr>
        </p:nvGraphicFramePr>
        <p:xfrm>
          <a:off x="2569029" y="1578429"/>
          <a:ext cx="7903028" cy="4724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163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BBF97745-3415-CF49-912C-FE5A312DA2CB}" type="slidenum">
              <a:rPr lang="fr-FR" smtClean="0"/>
              <a:pPr/>
              <a:t>4</a:t>
            </a:fld>
            <a:endParaRPr lang="fr-FR" dirty="0"/>
          </a:p>
        </p:txBody>
      </p:sp>
      <p:sp>
        <p:nvSpPr>
          <p:cNvPr id="16" name="Espace réservé du texte 15"/>
          <p:cNvSpPr>
            <a:spLocks noGrp="1"/>
          </p:cNvSpPr>
          <p:nvPr>
            <p:ph type="body" sz="quarter" idx="11"/>
          </p:nvPr>
        </p:nvSpPr>
        <p:spPr/>
        <p:txBody>
          <a:bodyPr/>
          <a:lstStyle/>
          <a:p>
            <a:r>
              <a:rPr lang="fr-BE" dirty="0"/>
              <a:t>Coordination qualité et Expérience patient</a:t>
            </a:r>
          </a:p>
        </p:txBody>
      </p:sp>
      <p:sp>
        <p:nvSpPr>
          <p:cNvPr id="13" name="Titre 12"/>
          <p:cNvSpPr>
            <a:spLocks noGrp="1"/>
          </p:cNvSpPr>
          <p:nvPr>
            <p:ph type="title"/>
          </p:nvPr>
        </p:nvSpPr>
        <p:spPr>
          <a:xfrm>
            <a:off x="555851" y="333711"/>
            <a:ext cx="10661348" cy="946104"/>
          </a:xfrm>
        </p:spPr>
        <p:txBody>
          <a:bodyPr/>
          <a:lstStyle/>
          <a:p>
            <a:pPr>
              <a:lnSpc>
                <a:spcPct val="150000"/>
              </a:lnSpc>
            </a:pPr>
            <a:r>
              <a:rPr lang="fr-FR" altLang="fr-FR" sz="3200" dirty="0"/>
              <a:t>Recommandation</a:t>
            </a:r>
            <a:br>
              <a:rPr lang="fr-FR" altLang="fr-FR" dirty="0">
                <a:latin typeface="+mj-lt"/>
              </a:rPr>
            </a:br>
            <a:r>
              <a:rPr lang="fr-FR" altLang="fr-FR" sz="1800" b="0" dirty="0"/>
              <a:t>En 2024, 93 % des patients hospitalisés recommanderaient l’hôpital à leur famille et leurs amis</a:t>
            </a:r>
            <a:endParaRPr lang="fr-BE" sz="1800" b="0" dirty="0"/>
          </a:p>
        </p:txBody>
      </p:sp>
      <p:graphicFrame>
        <p:nvGraphicFramePr>
          <p:cNvPr id="9" name="Graphique 8"/>
          <p:cNvGraphicFramePr>
            <a:graphicFrameLocks/>
          </p:cNvGraphicFramePr>
          <p:nvPr>
            <p:extLst>
              <p:ext uri="{D42A27DB-BD31-4B8C-83A1-F6EECF244321}">
                <p14:modId xmlns:p14="http://schemas.microsoft.com/office/powerpoint/2010/main" val="4068856646"/>
              </p:ext>
            </p:extLst>
          </p:nvPr>
        </p:nvGraphicFramePr>
        <p:xfrm>
          <a:off x="2725987" y="2073428"/>
          <a:ext cx="8399213" cy="411672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à coins arrondis 9"/>
          <p:cNvSpPr/>
          <p:nvPr/>
        </p:nvSpPr>
        <p:spPr>
          <a:xfrm rot="20599159" flipH="1">
            <a:off x="875197" y="2760004"/>
            <a:ext cx="1650919" cy="1464995"/>
          </a:xfrm>
          <a:prstGeom prst="wedgeRoundRectCallout">
            <a:avLst/>
          </a:prstGeom>
          <a:solidFill>
            <a:srgbClr val="FFFFFF"/>
          </a:solidFill>
          <a:ln w="25400" cap="flat" cmpd="sng" algn="ctr">
            <a:solidFill>
              <a:srgbClr val="7F7F7F"/>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sz="1100" b="0" i="1" u="none" strike="noStrike" kern="0" cap="none" spc="0" normalizeH="0" baseline="0" noProof="0" dirty="0">
                <a:ln>
                  <a:noFill/>
                </a:ln>
                <a:solidFill>
                  <a:srgbClr val="575656"/>
                </a:solidFill>
                <a:effectLst/>
                <a:uLnTx/>
                <a:uFillTx/>
                <a:latin typeface="Segoe UI" panose="020B0502040204020203" pitchFamily="34" charset="0"/>
                <a:cs typeface="Segoe UI" panose="020B0502040204020203" pitchFamily="34" charset="0"/>
              </a:rPr>
              <a:t>Recommanderiez-vous cet hôpital  à votre famille et vos amis </a:t>
            </a:r>
            <a:r>
              <a:rPr kumimoji="0" lang="fr-BE" sz="1100" b="0" i="1" u="none" strike="noStrike" kern="0" cap="none" spc="0" normalizeH="0" baseline="0" noProof="0" dirty="0">
                <a:ln>
                  <a:noFill/>
                </a:ln>
                <a:solidFill>
                  <a:srgbClr val="575656"/>
                </a:solidFill>
                <a:effectLst/>
                <a:uLnTx/>
                <a:uFillTx/>
                <a:latin typeface="Segoe UI" panose="020B0502040204020203" pitchFamily="34" charset="0"/>
                <a:cs typeface="Segoe UI" panose="020B0502040204020203" pitchFamily="34" charset="0"/>
              </a:rPr>
              <a:t> ? </a:t>
            </a:r>
          </a:p>
        </p:txBody>
      </p:sp>
      <p:graphicFrame>
        <p:nvGraphicFramePr>
          <p:cNvPr id="11" name="Graphique 10"/>
          <p:cNvGraphicFramePr>
            <a:graphicFrameLocks/>
          </p:cNvGraphicFramePr>
          <p:nvPr>
            <p:extLst>
              <p:ext uri="{D42A27DB-BD31-4B8C-83A1-F6EECF244321}">
                <p14:modId xmlns:p14="http://schemas.microsoft.com/office/powerpoint/2010/main" val="2811490507"/>
              </p:ext>
            </p:extLst>
          </p:nvPr>
        </p:nvGraphicFramePr>
        <p:xfrm>
          <a:off x="3071090" y="1992416"/>
          <a:ext cx="6571673" cy="4278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aphique 1">
            <a:extLst>
              <a:ext uri="{FF2B5EF4-FFF2-40B4-BE49-F238E27FC236}">
                <a16:creationId xmlns:a16="http://schemas.microsoft.com/office/drawing/2014/main" id="{2DA12D69-2AAA-4206-72E4-B1B681E03F39}"/>
              </a:ext>
            </a:extLst>
          </p:cNvPr>
          <p:cNvGraphicFramePr>
            <a:graphicFrameLocks/>
          </p:cNvGraphicFramePr>
          <p:nvPr>
            <p:extLst>
              <p:ext uri="{D42A27DB-BD31-4B8C-83A1-F6EECF244321}">
                <p14:modId xmlns:p14="http://schemas.microsoft.com/office/powerpoint/2010/main" val="3318569481"/>
              </p:ext>
            </p:extLst>
          </p:nvPr>
        </p:nvGraphicFramePr>
        <p:xfrm>
          <a:off x="3809999" y="1614616"/>
          <a:ext cx="5428005" cy="46565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470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a:extLst>
              <a:ext uri="{FF2B5EF4-FFF2-40B4-BE49-F238E27FC236}">
                <a16:creationId xmlns:a16="http://schemas.microsoft.com/office/drawing/2014/main" id="{573B61EB-96FF-52A0-5829-ADECD245E653}"/>
              </a:ext>
            </a:extLst>
          </p:cNvPr>
          <p:cNvPicPr>
            <a:picLocks noChangeAspect="1"/>
          </p:cNvPicPr>
          <p:nvPr/>
        </p:nvPicPr>
        <p:blipFill>
          <a:blip r:embed="rId2"/>
          <a:stretch>
            <a:fillRect/>
          </a:stretch>
        </p:blipFill>
        <p:spPr>
          <a:xfrm>
            <a:off x="3672843" y="4666185"/>
            <a:ext cx="2258119" cy="1842272"/>
          </a:xfrm>
          <a:prstGeom prst="rect">
            <a:avLst/>
          </a:prstGeom>
        </p:spPr>
      </p:pic>
      <p:pic>
        <p:nvPicPr>
          <p:cNvPr id="39" name="Image 38">
            <a:extLst>
              <a:ext uri="{FF2B5EF4-FFF2-40B4-BE49-F238E27FC236}">
                <a16:creationId xmlns:a16="http://schemas.microsoft.com/office/drawing/2014/main" id="{02D18979-BCBB-4374-7730-6D3115AAA785}"/>
              </a:ext>
            </a:extLst>
          </p:cNvPr>
          <p:cNvPicPr>
            <a:picLocks noChangeAspect="1"/>
          </p:cNvPicPr>
          <p:nvPr/>
        </p:nvPicPr>
        <p:blipFill>
          <a:blip r:embed="rId2"/>
          <a:stretch>
            <a:fillRect/>
          </a:stretch>
        </p:blipFill>
        <p:spPr>
          <a:xfrm>
            <a:off x="8488369" y="2685409"/>
            <a:ext cx="3621527" cy="2183192"/>
          </a:xfrm>
          <a:prstGeom prst="rect">
            <a:avLst/>
          </a:prstGeom>
        </p:spPr>
      </p:pic>
      <p:pic>
        <p:nvPicPr>
          <p:cNvPr id="32" name="Image 31">
            <a:extLst>
              <a:ext uri="{FF2B5EF4-FFF2-40B4-BE49-F238E27FC236}">
                <a16:creationId xmlns:a16="http://schemas.microsoft.com/office/drawing/2014/main" id="{A19E1DEE-1980-9E27-D078-C18300CA8311}"/>
              </a:ext>
            </a:extLst>
          </p:cNvPr>
          <p:cNvPicPr>
            <a:picLocks noChangeAspect="1"/>
          </p:cNvPicPr>
          <p:nvPr/>
        </p:nvPicPr>
        <p:blipFill>
          <a:blip r:embed="rId2"/>
          <a:stretch>
            <a:fillRect/>
          </a:stretch>
        </p:blipFill>
        <p:spPr>
          <a:xfrm>
            <a:off x="9731681" y="4807843"/>
            <a:ext cx="1680818" cy="1601045"/>
          </a:xfrm>
          <a:prstGeom prst="rect">
            <a:avLst/>
          </a:prstGeom>
        </p:spPr>
      </p:pic>
      <p:sp>
        <p:nvSpPr>
          <p:cNvPr id="7" name="Espace réservé du numéro de diapositive 6"/>
          <p:cNvSpPr>
            <a:spLocks noGrp="1"/>
          </p:cNvSpPr>
          <p:nvPr>
            <p:ph type="sldNum" sz="quarter" idx="4"/>
          </p:nvPr>
        </p:nvSpPr>
        <p:spPr/>
        <p:txBody>
          <a:bodyPr/>
          <a:lstStyle/>
          <a:p>
            <a:fld id="{BBF97745-3415-CF49-912C-FE5A312DA2CB}" type="slidenum">
              <a:rPr lang="fr-FR" smtClean="0"/>
              <a:pPr/>
              <a:t>5</a:t>
            </a:fld>
            <a:endParaRPr lang="fr-FR" dirty="0"/>
          </a:p>
        </p:txBody>
      </p:sp>
      <p:sp>
        <p:nvSpPr>
          <p:cNvPr id="20" name="Espace réservé du texte 19"/>
          <p:cNvSpPr>
            <a:spLocks noGrp="1"/>
          </p:cNvSpPr>
          <p:nvPr>
            <p:ph type="body" sz="quarter" idx="11"/>
          </p:nvPr>
        </p:nvSpPr>
        <p:spPr/>
        <p:txBody>
          <a:bodyPr/>
          <a:lstStyle/>
          <a:p>
            <a:r>
              <a:rPr lang="fr-BE" dirty="0"/>
              <a:t>Coordination qualité et expérience patient</a:t>
            </a:r>
          </a:p>
        </p:txBody>
      </p:sp>
      <p:sp>
        <p:nvSpPr>
          <p:cNvPr id="10" name="Title 5"/>
          <p:cNvSpPr txBox="1">
            <a:spLocks/>
          </p:cNvSpPr>
          <p:nvPr/>
        </p:nvSpPr>
        <p:spPr bwMode="auto">
          <a:xfrm>
            <a:off x="703453" y="367544"/>
            <a:ext cx="7643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Calibri" panose="020F0502020204030204" pitchFamily="34" charset="0"/>
              </a:defRPr>
            </a:lvl2pPr>
            <a:lvl3pPr algn="l" rtl="0" eaLnBrk="1" fontAlgn="base" hangingPunct="1">
              <a:spcBef>
                <a:spcPct val="0"/>
              </a:spcBef>
              <a:spcAft>
                <a:spcPct val="0"/>
              </a:spcAft>
              <a:defRPr sz="2400" b="1">
                <a:solidFill>
                  <a:schemeClr val="tx1"/>
                </a:solidFill>
                <a:latin typeface="Calibri" panose="020F0502020204030204" pitchFamily="34" charset="0"/>
              </a:defRPr>
            </a:lvl3pPr>
            <a:lvl4pPr algn="l" rtl="0" eaLnBrk="1" fontAlgn="base" hangingPunct="1">
              <a:spcBef>
                <a:spcPct val="0"/>
              </a:spcBef>
              <a:spcAft>
                <a:spcPct val="0"/>
              </a:spcAft>
              <a:defRPr sz="2400" b="1">
                <a:solidFill>
                  <a:schemeClr val="tx1"/>
                </a:solidFill>
                <a:latin typeface="Calibri" panose="020F0502020204030204" pitchFamily="34" charset="0"/>
              </a:defRPr>
            </a:lvl4pPr>
            <a:lvl5pPr algn="l" rtl="0" eaLnBrk="1" fontAlgn="base" hangingPunct="1">
              <a:spcBef>
                <a:spcPct val="0"/>
              </a:spcBef>
              <a:spcAft>
                <a:spcPct val="0"/>
              </a:spcAft>
              <a:defRPr sz="2400" b="1">
                <a:solidFill>
                  <a:schemeClr val="tx1"/>
                </a:solidFill>
                <a:latin typeface="Calibri" panose="020F0502020204030204" pitchFamily="34" charset="0"/>
              </a:defRPr>
            </a:lvl5pPr>
            <a:lvl6pPr marL="457200" algn="l" rtl="0" eaLnBrk="1" fontAlgn="base" hangingPunct="1">
              <a:spcBef>
                <a:spcPct val="0"/>
              </a:spcBef>
              <a:spcAft>
                <a:spcPct val="0"/>
              </a:spcAft>
              <a:defRPr sz="2400" b="1">
                <a:solidFill>
                  <a:schemeClr val="tx1"/>
                </a:solidFill>
                <a:latin typeface="Calibri" panose="020F0502020204030204" pitchFamily="34" charset="0"/>
              </a:defRPr>
            </a:lvl6pPr>
            <a:lvl7pPr marL="914400" algn="l" rtl="0" eaLnBrk="1" fontAlgn="base" hangingPunct="1">
              <a:spcBef>
                <a:spcPct val="0"/>
              </a:spcBef>
              <a:spcAft>
                <a:spcPct val="0"/>
              </a:spcAft>
              <a:defRPr sz="2400" b="1">
                <a:solidFill>
                  <a:schemeClr val="tx1"/>
                </a:solidFill>
                <a:latin typeface="Calibri" panose="020F0502020204030204" pitchFamily="34" charset="0"/>
              </a:defRPr>
            </a:lvl7pPr>
            <a:lvl8pPr marL="1371600" algn="l" rtl="0" eaLnBrk="1" fontAlgn="base" hangingPunct="1">
              <a:spcBef>
                <a:spcPct val="0"/>
              </a:spcBef>
              <a:spcAft>
                <a:spcPct val="0"/>
              </a:spcAft>
              <a:defRPr sz="2400" b="1">
                <a:solidFill>
                  <a:schemeClr val="tx1"/>
                </a:solidFill>
                <a:latin typeface="Calibri" panose="020F0502020204030204" pitchFamily="34" charset="0"/>
              </a:defRPr>
            </a:lvl8pPr>
            <a:lvl9pPr marL="1828800" algn="l" rtl="0" eaLnBrk="1" fontAlgn="base" hangingPunct="1">
              <a:spcBef>
                <a:spcPct val="0"/>
              </a:spcBef>
              <a:spcAft>
                <a:spcPct val="0"/>
              </a:spcAft>
              <a:defRPr sz="2400" b="1">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b="1" i="0" u="none" strike="noStrike" kern="1200" cap="none" spc="0" normalizeH="0" baseline="0" noProof="0" dirty="0">
                <a:ln>
                  <a:noFill/>
                </a:ln>
                <a:solidFill>
                  <a:srgbClr val="005CA9"/>
                </a:solidFill>
                <a:effectLst/>
                <a:uLnTx/>
                <a:uFillTx/>
                <a:latin typeface="Calibri"/>
                <a:ea typeface="+mj-ea"/>
                <a:cs typeface="+mj-cs"/>
              </a:rPr>
              <a:t>Quelques commentaires en 2024…</a:t>
            </a:r>
          </a:p>
        </p:txBody>
      </p:sp>
      <p:pic>
        <p:nvPicPr>
          <p:cNvPr id="2" name="Image 1"/>
          <p:cNvPicPr>
            <a:picLocks noChangeAspect="1"/>
          </p:cNvPicPr>
          <p:nvPr/>
        </p:nvPicPr>
        <p:blipFill>
          <a:blip r:embed="rId3"/>
          <a:stretch>
            <a:fillRect/>
          </a:stretch>
        </p:blipFill>
        <p:spPr>
          <a:xfrm>
            <a:off x="305181" y="1355907"/>
            <a:ext cx="2047202" cy="2294289"/>
          </a:xfrm>
          <a:prstGeom prst="rect">
            <a:avLst/>
          </a:prstGeom>
        </p:spPr>
      </p:pic>
      <p:pic>
        <p:nvPicPr>
          <p:cNvPr id="5" name="Image 4"/>
          <p:cNvPicPr>
            <a:picLocks noChangeAspect="1"/>
          </p:cNvPicPr>
          <p:nvPr/>
        </p:nvPicPr>
        <p:blipFill>
          <a:blip r:embed="rId2"/>
          <a:stretch>
            <a:fillRect/>
          </a:stretch>
        </p:blipFill>
        <p:spPr>
          <a:xfrm>
            <a:off x="6495577" y="4625824"/>
            <a:ext cx="2258119" cy="1601045"/>
          </a:xfrm>
          <a:prstGeom prst="rect">
            <a:avLst/>
          </a:prstGeom>
        </p:spPr>
      </p:pic>
      <p:pic>
        <p:nvPicPr>
          <p:cNvPr id="6" name="Image 5"/>
          <p:cNvPicPr>
            <a:picLocks noChangeAspect="1"/>
          </p:cNvPicPr>
          <p:nvPr/>
        </p:nvPicPr>
        <p:blipFill>
          <a:blip r:embed="rId4"/>
          <a:stretch>
            <a:fillRect/>
          </a:stretch>
        </p:blipFill>
        <p:spPr>
          <a:xfrm>
            <a:off x="6044643" y="1090892"/>
            <a:ext cx="3288304" cy="1894608"/>
          </a:xfrm>
          <a:prstGeom prst="rect">
            <a:avLst/>
          </a:prstGeom>
        </p:spPr>
      </p:pic>
      <p:pic>
        <p:nvPicPr>
          <p:cNvPr id="9" name="Image 8"/>
          <p:cNvPicPr>
            <a:picLocks noChangeAspect="1"/>
          </p:cNvPicPr>
          <p:nvPr/>
        </p:nvPicPr>
        <p:blipFill>
          <a:blip r:embed="rId5"/>
          <a:stretch>
            <a:fillRect/>
          </a:stretch>
        </p:blipFill>
        <p:spPr>
          <a:xfrm>
            <a:off x="82104" y="4393333"/>
            <a:ext cx="3427944" cy="2187769"/>
          </a:xfrm>
          <a:prstGeom prst="rect">
            <a:avLst/>
          </a:prstGeom>
        </p:spPr>
      </p:pic>
      <p:sp>
        <p:nvSpPr>
          <p:cNvPr id="4" name="Rectangle 3"/>
          <p:cNvSpPr/>
          <p:nvPr/>
        </p:nvSpPr>
        <p:spPr>
          <a:xfrm>
            <a:off x="5837595" y="5137066"/>
            <a:ext cx="1888591" cy="400110"/>
          </a:xfrm>
          <a:prstGeom prst="rect">
            <a:avLst/>
          </a:prstGeom>
        </p:spPr>
        <p:txBody>
          <a:bodyPr wrap="square">
            <a:spAutoFit/>
          </a:bodyPr>
          <a:lstStyle/>
          <a:p>
            <a:br>
              <a:rPr lang="fr-BE" sz="1000" i="1" dirty="0">
                <a:solidFill>
                  <a:srgbClr val="2067AF"/>
                </a:solidFill>
              </a:rPr>
            </a:br>
            <a:endParaRPr lang="fr-BE" sz="1000" dirty="0">
              <a:solidFill>
                <a:srgbClr val="2067AF"/>
              </a:solidFill>
            </a:endParaRPr>
          </a:p>
        </p:txBody>
      </p:sp>
      <p:pic>
        <p:nvPicPr>
          <p:cNvPr id="15" name="Image 14"/>
          <p:cNvPicPr>
            <a:picLocks noChangeAspect="1"/>
          </p:cNvPicPr>
          <p:nvPr/>
        </p:nvPicPr>
        <p:blipFill>
          <a:blip r:embed="rId3"/>
          <a:stretch>
            <a:fillRect/>
          </a:stretch>
        </p:blipFill>
        <p:spPr>
          <a:xfrm>
            <a:off x="5781590" y="3150758"/>
            <a:ext cx="1790347" cy="1443486"/>
          </a:xfrm>
          <a:prstGeom prst="rect">
            <a:avLst/>
          </a:prstGeom>
        </p:spPr>
      </p:pic>
      <p:pic>
        <p:nvPicPr>
          <p:cNvPr id="16" name="Image 15"/>
          <p:cNvPicPr>
            <a:picLocks noChangeAspect="1"/>
          </p:cNvPicPr>
          <p:nvPr/>
        </p:nvPicPr>
        <p:blipFill>
          <a:blip r:embed="rId3"/>
          <a:stretch>
            <a:fillRect/>
          </a:stretch>
        </p:blipFill>
        <p:spPr>
          <a:xfrm>
            <a:off x="2765553" y="1169152"/>
            <a:ext cx="2759211" cy="3002407"/>
          </a:xfrm>
          <a:prstGeom prst="rect">
            <a:avLst/>
          </a:prstGeom>
        </p:spPr>
      </p:pic>
      <p:sp>
        <p:nvSpPr>
          <p:cNvPr id="17" name="Rectangle 16"/>
          <p:cNvSpPr/>
          <p:nvPr/>
        </p:nvSpPr>
        <p:spPr>
          <a:xfrm>
            <a:off x="3249141" y="3287298"/>
            <a:ext cx="1907302" cy="246221"/>
          </a:xfrm>
          <a:prstGeom prst="rect">
            <a:avLst/>
          </a:prstGeom>
        </p:spPr>
        <p:txBody>
          <a:bodyPr wrap="square">
            <a:spAutoFit/>
          </a:bodyPr>
          <a:lstStyle/>
          <a:p>
            <a:pPr lvl="0"/>
            <a:r>
              <a:rPr lang="fr-FR" sz="1000" i="1" dirty="0">
                <a:solidFill>
                  <a:srgbClr val="2067AF"/>
                </a:solidFill>
              </a:rPr>
              <a:t> </a:t>
            </a:r>
            <a:endParaRPr lang="fr-BE" sz="1000" i="1" dirty="0">
              <a:solidFill>
                <a:srgbClr val="2067AF"/>
              </a:solidFill>
            </a:endParaRPr>
          </a:p>
        </p:txBody>
      </p:sp>
      <p:pic>
        <p:nvPicPr>
          <p:cNvPr id="21" name="Image 20"/>
          <p:cNvPicPr>
            <a:picLocks noChangeAspect="1"/>
          </p:cNvPicPr>
          <p:nvPr/>
        </p:nvPicPr>
        <p:blipFill>
          <a:blip r:embed="rId3"/>
          <a:stretch>
            <a:fillRect/>
          </a:stretch>
        </p:blipFill>
        <p:spPr>
          <a:xfrm>
            <a:off x="9594494" y="1423728"/>
            <a:ext cx="2055856" cy="1252858"/>
          </a:xfrm>
          <a:prstGeom prst="rect">
            <a:avLst/>
          </a:prstGeom>
        </p:spPr>
      </p:pic>
      <p:sp>
        <p:nvSpPr>
          <p:cNvPr id="8" name="ZoneTexte 7">
            <a:extLst>
              <a:ext uri="{FF2B5EF4-FFF2-40B4-BE49-F238E27FC236}">
                <a16:creationId xmlns:a16="http://schemas.microsoft.com/office/drawing/2014/main" id="{754AD15E-F773-911F-7FA8-39640C91EDAB}"/>
              </a:ext>
            </a:extLst>
          </p:cNvPr>
          <p:cNvSpPr txBox="1"/>
          <p:nvPr/>
        </p:nvSpPr>
        <p:spPr>
          <a:xfrm>
            <a:off x="497442" y="1522568"/>
            <a:ext cx="1634383" cy="1569660"/>
          </a:xfrm>
          <a:prstGeom prst="rect">
            <a:avLst/>
          </a:prstGeom>
          <a:noFill/>
        </p:spPr>
        <p:txBody>
          <a:bodyPr wrap="square">
            <a:spAutoFit/>
          </a:bodyPr>
          <a:lstStyle/>
          <a:p>
            <a:r>
              <a:rPr lang="fr-FR" sz="1200" i="1" dirty="0">
                <a:latin typeface="Segoe UI" panose="020B0502040204020203" pitchFamily="34" charset="0"/>
                <a:cs typeface="Segoe UI" panose="020B0502040204020203" pitchFamily="34" charset="0"/>
              </a:rPr>
              <a:t>« Je tiens à remercier le personnel pour son professionnalisme, son empathie et sa gentillesse. Ça fait du bien d'être reçu par des personnes comme eux » </a:t>
            </a:r>
            <a:r>
              <a:rPr lang="fr-FR" sz="800" i="1" dirty="0">
                <a:latin typeface="Segoe UI" panose="020B0502040204020203" pitchFamily="34" charset="0"/>
                <a:cs typeface="Segoe UI" panose="020B0502040204020203" pitchFamily="34" charset="0"/>
              </a:rPr>
              <a:t>Unité 92</a:t>
            </a:r>
            <a:endParaRPr lang="fr-BE" sz="800" i="1" dirty="0">
              <a:latin typeface="Segoe UI" panose="020B0502040204020203" pitchFamily="34" charset="0"/>
              <a:cs typeface="Segoe UI" panose="020B0502040204020203" pitchFamily="34" charset="0"/>
            </a:endParaRPr>
          </a:p>
        </p:txBody>
      </p:sp>
      <p:sp>
        <p:nvSpPr>
          <p:cNvPr id="14" name="ZoneTexte 13">
            <a:extLst>
              <a:ext uri="{FF2B5EF4-FFF2-40B4-BE49-F238E27FC236}">
                <a16:creationId xmlns:a16="http://schemas.microsoft.com/office/drawing/2014/main" id="{42D870E3-97F0-6155-8782-2CF061E4D1ED}"/>
              </a:ext>
            </a:extLst>
          </p:cNvPr>
          <p:cNvSpPr txBox="1"/>
          <p:nvPr/>
        </p:nvSpPr>
        <p:spPr>
          <a:xfrm>
            <a:off x="5837595" y="3163824"/>
            <a:ext cx="1617653" cy="1200329"/>
          </a:xfrm>
          <a:prstGeom prst="rect">
            <a:avLst/>
          </a:prstGeom>
          <a:noFill/>
        </p:spPr>
        <p:txBody>
          <a:bodyPr wrap="square">
            <a:spAutoFit/>
          </a:bodyPr>
          <a:lstStyle/>
          <a:p>
            <a:r>
              <a:rPr lang="fr-FR" sz="1200" i="1" dirty="0">
                <a:latin typeface="Segoe UI" panose="020B0502040204020203" pitchFamily="34" charset="0"/>
                <a:cs typeface="Segoe UI" panose="020B0502040204020203" pitchFamily="34" charset="0"/>
              </a:rPr>
              <a:t>« Je suis très reconnaissante et très satisfaite de la prise en charge. Je recommanderai certainement » </a:t>
            </a:r>
            <a:r>
              <a:rPr lang="fr-FR" sz="800" i="1" dirty="0">
                <a:latin typeface="Segoe UI" panose="020B0502040204020203" pitchFamily="34" charset="0"/>
                <a:cs typeface="Segoe UI" panose="020B0502040204020203" pitchFamily="34" charset="0"/>
              </a:rPr>
              <a:t>Unité 82 </a:t>
            </a:r>
            <a:endParaRPr lang="fr-BE" sz="800" i="1" dirty="0">
              <a:latin typeface="Segoe UI" panose="020B0502040204020203" pitchFamily="34" charset="0"/>
              <a:cs typeface="Segoe UI" panose="020B0502040204020203" pitchFamily="34" charset="0"/>
            </a:endParaRPr>
          </a:p>
        </p:txBody>
      </p:sp>
      <p:sp>
        <p:nvSpPr>
          <p:cNvPr id="25" name="ZoneTexte 24">
            <a:extLst>
              <a:ext uri="{FF2B5EF4-FFF2-40B4-BE49-F238E27FC236}">
                <a16:creationId xmlns:a16="http://schemas.microsoft.com/office/drawing/2014/main" id="{0879444E-7037-0D7A-C6C2-036366B25241}"/>
              </a:ext>
            </a:extLst>
          </p:cNvPr>
          <p:cNvSpPr txBox="1"/>
          <p:nvPr/>
        </p:nvSpPr>
        <p:spPr>
          <a:xfrm>
            <a:off x="2859053" y="1403703"/>
            <a:ext cx="2563891" cy="1938992"/>
          </a:xfrm>
          <a:prstGeom prst="rect">
            <a:avLst/>
          </a:prstGeom>
          <a:noFill/>
        </p:spPr>
        <p:txBody>
          <a:bodyPr wrap="square">
            <a:spAutoFit/>
          </a:bodyPr>
          <a:lstStyle/>
          <a:p>
            <a:r>
              <a:rPr lang="fr-FR" sz="1200" i="1" dirty="0">
                <a:latin typeface="Segoe UI" panose="020B0502040204020203" pitchFamily="34" charset="0"/>
                <a:cs typeface="Segoe UI" panose="020B0502040204020203" pitchFamily="34" charset="0"/>
              </a:rPr>
              <a:t>« Personnel hyper sympathique et compétent. Des admissions aux infirmières, anesthésistes, brancardiers, docteurs,… tous très humains. Je n'irais pas jusqu'à dire que j'ai hâte de me refaire opérer mais c’est vraiment un très bon personnel (j'insiste parce que l'empathie c'est hyper important :) ) Merci à tous » </a:t>
            </a:r>
            <a:r>
              <a:rPr lang="fr-FR" sz="800" i="1" dirty="0">
                <a:latin typeface="Segoe UI" panose="020B0502040204020203" pitchFamily="34" charset="0"/>
                <a:cs typeface="Segoe UI" panose="020B0502040204020203" pitchFamily="34" charset="0"/>
              </a:rPr>
              <a:t>Unité 95B</a:t>
            </a:r>
            <a:endParaRPr lang="fr-BE" sz="800" i="1" dirty="0">
              <a:latin typeface="Segoe UI" panose="020B0502040204020203" pitchFamily="34" charset="0"/>
              <a:cs typeface="Segoe UI" panose="020B0502040204020203" pitchFamily="34" charset="0"/>
            </a:endParaRPr>
          </a:p>
        </p:txBody>
      </p:sp>
      <p:sp>
        <p:nvSpPr>
          <p:cNvPr id="27" name="ZoneTexte 26">
            <a:extLst>
              <a:ext uri="{FF2B5EF4-FFF2-40B4-BE49-F238E27FC236}">
                <a16:creationId xmlns:a16="http://schemas.microsoft.com/office/drawing/2014/main" id="{71BCC424-B49D-3A47-EA1F-4C50C3978022}"/>
              </a:ext>
            </a:extLst>
          </p:cNvPr>
          <p:cNvSpPr txBox="1"/>
          <p:nvPr/>
        </p:nvSpPr>
        <p:spPr>
          <a:xfrm>
            <a:off x="6567729" y="4713196"/>
            <a:ext cx="2167556" cy="1200329"/>
          </a:xfrm>
          <a:prstGeom prst="rect">
            <a:avLst/>
          </a:prstGeom>
          <a:noFill/>
        </p:spPr>
        <p:txBody>
          <a:bodyPr wrap="square">
            <a:spAutoFit/>
          </a:bodyPr>
          <a:lstStyle/>
          <a:p>
            <a:r>
              <a:rPr lang="fr-FR" sz="1200" i="1" dirty="0">
                <a:latin typeface="Segoe UI" panose="020B0502040204020203" pitchFamily="34" charset="0"/>
                <a:cs typeface="Segoe UI" panose="020B0502040204020203" pitchFamily="34" charset="0"/>
              </a:rPr>
              <a:t>« Je n'ai que des longs remerciements à formuler à toutes les équipes et je savais que j'étais dans les meilleures mains pour cette douloureux épreuve! » </a:t>
            </a:r>
            <a:r>
              <a:rPr lang="fr-FR" sz="800" i="1" dirty="0">
                <a:latin typeface="Segoe UI" panose="020B0502040204020203" pitchFamily="34" charset="0"/>
                <a:cs typeface="Segoe UI" panose="020B0502040204020203" pitchFamily="34" charset="0"/>
              </a:rPr>
              <a:t>Unité 62</a:t>
            </a:r>
            <a:endParaRPr lang="fr-BE" sz="800" i="1" dirty="0">
              <a:latin typeface="Segoe UI" panose="020B0502040204020203" pitchFamily="34" charset="0"/>
              <a:cs typeface="Segoe UI" panose="020B0502040204020203" pitchFamily="34" charset="0"/>
            </a:endParaRPr>
          </a:p>
        </p:txBody>
      </p:sp>
      <p:sp>
        <p:nvSpPr>
          <p:cNvPr id="29" name="ZoneTexte 28">
            <a:extLst>
              <a:ext uri="{FF2B5EF4-FFF2-40B4-BE49-F238E27FC236}">
                <a16:creationId xmlns:a16="http://schemas.microsoft.com/office/drawing/2014/main" id="{0B84C2D2-A812-1DCE-208D-05C1DBE0558E}"/>
              </a:ext>
            </a:extLst>
          </p:cNvPr>
          <p:cNvSpPr txBox="1"/>
          <p:nvPr/>
        </p:nvSpPr>
        <p:spPr>
          <a:xfrm>
            <a:off x="9678126" y="1456366"/>
            <a:ext cx="1888591" cy="954107"/>
          </a:xfrm>
          <a:prstGeom prst="rect">
            <a:avLst/>
          </a:prstGeom>
          <a:noFill/>
        </p:spPr>
        <p:txBody>
          <a:bodyPr wrap="square">
            <a:spAutoFit/>
          </a:bodyPr>
          <a:lstStyle/>
          <a:p>
            <a:r>
              <a:rPr lang="fr-FR" sz="1200" i="1" dirty="0">
                <a:solidFill>
                  <a:srgbClr val="000000"/>
                </a:solidFill>
                <a:latin typeface="Segoe UI" panose="020B0502040204020203" pitchFamily="34" charset="0"/>
                <a:cs typeface="Segoe UI" panose="020B0502040204020203" pitchFamily="34" charset="0"/>
              </a:rPr>
              <a:t>« </a:t>
            </a:r>
            <a:r>
              <a:rPr lang="fr-FR" sz="1200" b="0" i="1" u="none" strike="noStrike" dirty="0">
                <a:solidFill>
                  <a:srgbClr val="000000"/>
                </a:solidFill>
                <a:effectLst/>
                <a:latin typeface="Segoe UI" panose="020B0502040204020203" pitchFamily="34" charset="0"/>
                <a:cs typeface="Segoe UI" panose="020B0502040204020203" pitchFamily="34" charset="0"/>
              </a:rPr>
              <a:t>Je suis très content de mon opération, Saint-Luc est un hôpital impeccable et très professionnels » </a:t>
            </a:r>
            <a:r>
              <a:rPr lang="fr-FR" sz="800" b="0" i="1" u="none" strike="noStrike" dirty="0" err="1">
                <a:solidFill>
                  <a:srgbClr val="000000"/>
                </a:solidFill>
                <a:effectLst/>
                <a:latin typeface="Segoe UI" panose="020B0502040204020203" pitchFamily="34" charset="0"/>
                <a:cs typeface="Segoe UI" panose="020B0502040204020203" pitchFamily="34" charset="0"/>
              </a:rPr>
              <a:t>Hospiday</a:t>
            </a:r>
            <a:r>
              <a:rPr lang="fr-FR" sz="800" b="0" i="1" u="none" strike="noStrike" dirty="0">
                <a:solidFill>
                  <a:srgbClr val="000000"/>
                </a:solidFill>
                <a:effectLst/>
                <a:latin typeface="Segoe UI" panose="020B0502040204020203" pitchFamily="34" charset="0"/>
                <a:cs typeface="Segoe UI" panose="020B0502040204020203" pitchFamily="34" charset="0"/>
              </a:rPr>
              <a:t> </a:t>
            </a:r>
            <a:endParaRPr lang="fr-BE" sz="800" i="1" dirty="0">
              <a:latin typeface="Segoe UI" panose="020B0502040204020203" pitchFamily="34" charset="0"/>
              <a:cs typeface="Segoe UI" panose="020B0502040204020203" pitchFamily="34" charset="0"/>
            </a:endParaRPr>
          </a:p>
        </p:txBody>
      </p:sp>
      <p:sp>
        <p:nvSpPr>
          <p:cNvPr id="31" name="ZoneTexte 30">
            <a:extLst>
              <a:ext uri="{FF2B5EF4-FFF2-40B4-BE49-F238E27FC236}">
                <a16:creationId xmlns:a16="http://schemas.microsoft.com/office/drawing/2014/main" id="{DEDFA41C-2081-E416-8B6F-4ABD25ABBAD7}"/>
              </a:ext>
            </a:extLst>
          </p:cNvPr>
          <p:cNvSpPr txBox="1"/>
          <p:nvPr/>
        </p:nvSpPr>
        <p:spPr>
          <a:xfrm>
            <a:off x="9751060" y="4964215"/>
            <a:ext cx="1813845" cy="1015663"/>
          </a:xfrm>
          <a:prstGeom prst="rect">
            <a:avLst/>
          </a:prstGeom>
          <a:noFill/>
        </p:spPr>
        <p:txBody>
          <a:bodyPr wrap="square">
            <a:spAutoFit/>
          </a:bodyPr>
          <a:lstStyle/>
          <a:p>
            <a:r>
              <a:rPr lang="fr-FR" sz="1200" b="0" i="1" u="none" strike="noStrike" dirty="0">
                <a:solidFill>
                  <a:srgbClr val="000000"/>
                </a:solidFill>
                <a:effectLst/>
                <a:latin typeface="Segoe UI" panose="020B0502040204020203" pitchFamily="34" charset="0"/>
                <a:cs typeface="Segoe UI" panose="020B0502040204020203" pitchFamily="34" charset="0"/>
              </a:rPr>
              <a:t>« Équipe formidable, pousse à l’autonomie, très bien organisée, attentionnée et à l’écoute ». </a:t>
            </a:r>
            <a:r>
              <a:rPr lang="fr-FR" sz="800" b="0" i="1" u="none" strike="noStrike" dirty="0">
                <a:solidFill>
                  <a:srgbClr val="000000"/>
                </a:solidFill>
                <a:effectLst/>
                <a:latin typeface="Segoe UI" panose="020B0502040204020203" pitchFamily="34" charset="0"/>
                <a:cs typeface="Segoe UI" panose="020B0502040204020203" pitchFamily="34" charset="0"/>
              </a:rPr>
              <a:t>Unité 32</a:t>
            </a:r>
            <a:endParaRPr lang="fr-BE" sz="800" i="1" dirty="0">
              <a:latin typeface="Segoe UI" panose="020B0502040204020203" pitchFamily="34" charset="0"/>
              <a:cs typeface="Segoe UI" panose="020B0502040204020203" pitchFamily="34" charset="0"/>
            </a:endParaRPr>
          </a:p>
        </p:txBody>
      </p:sp>
      <p:sp>
        <p:nvSpPr>
          <p:cNvPr id="34" name="ZoneTexte 33">
            <a:extLst>
              <a:ext uri="{FF2B5EF4-FFF2-40B4-BE49-F238E27FC236}">
                <a16:creationId xmlns:a16="http://schemas.microsoft.com/office/drawing/2014/main" id="{A1E3ABF5-4EC2-7445-5EF7-68D358C1EDA1}"/>
              </a:ext>
            </a:extLst>
          </p:cNvPr>
          <p:cNvSpPr txBox="1"/>
          <p:nvPr/>
        </p:nvSpPr>
        <p:spPr>
          <a:xfrm>
            <a:off x="343063" y="4561280"/>
            <a:ext cx="2878844" cy="1569660"/>
          </a:xfrm>
          <a:prstGeom prst="rect">
            <a:avLst/>
          </a:prstGeom>
          <a:noFill/>
        </p:spPr>
        <p:txBody>
          <a:bodyPr wrap="square">
            <a:spAutoFit/>
          </a:bodyPr>
          <a:lstStyle/>
          <a:p>
            <a:r>
              <a:rPr lang="fr-FR" sz="1200" b="0" i="1" u="none" strike="noStrike" dirty="0">
                <a:solidFill>
                  <a:srgbClr val="000000"/>
                </a:solidFill>
                <a:effectLst/>
                <a:latin typeface="Segoe UI" panose="020B0502040204020203" pitchFamily="34" charset="0"/>
                <a:cs typeface="Segoe UI" panose="020B0502040204020203" pitchFamily="34" charset="0"/>
              </a:rPr>
              <a:t>« Séjour à l'hôpital impeccable</a:t>
            </a:r>
            <a:r>
              <a:rPr lang="fr-FR" sz="1200" i="1" dirty="0">
                <a:solidFill>
                  <a:srgbClr val="000000"/>
                </a:solidFill>
                <a:latin typeface="Segoe UI" panose="020B0502040204020203" pitchFamily="34" charset="0"/>
                <a:cs typeface="Segoe UI" panose="020B0502040204020203" pitchFamily="34" charset="0"/>
              </a:rPr>
              <a:t>! To</a:t>
            </a:r>
            <a:r>
              <a:rPr lang="fr-FR" sz="1200" b="0" i="1" u="none" strike="noStrike" dirty="0">
                <a:solidFill>
                  <a:srgbClr val="000000"/>
                </a:solidFill>
                <a:effectLst/>
                <a:latin typeface="Segoe UI" panose="020B0502040204020203" pitchFamily="34" charset="0"/>
                <a:cs typeface="Segoe UI" panose="020B0502040204020203" pitchFamily="34" charset="0"/>
              </a:rPr>
              <a:t>ut le personnel est fantastique</a:t>
            </a:r>
            <a:r>
              <a:rPr lang="fr-FR" sz="1200" i="1" dirty="0">
                <a:solidFill>
                  <a:srgbClr val="000000"/>
                </a:solidFill>
                <a:latin typeface="Segoe UI" panose="020B0502040204020203" pitchFamily="34" charset="0"/>
                <a:cs typeface="Segoe UI" panose="020B0502040204020203" pitchFamily="34" charset="0"/>
              </a:rPr>
              <a:t>. C</a:t>
            </a:r>
            <a:r>
              <a:rPr lang="fr-FR" sz="1200" b="0" i="1" u="none" strike="noStrike" dirty="0">
                <a:solidFill>
                  <a:srgbClr val="000000"/>
                </a:solidFill>
                <a:effectLst/>
                <a:latin typeface="Segoe UI" panose="020B0502040204020203" pitchFamily="34" charset="0"/>
                <a:cs typeface="Segoe UI" panose="020B0502040204020203" pitchFamily="34" charset="0"/>
              </a:rPr>
              <a:t>'est grâce à eux </a:t>
            </a:r>
            <a:r>
              <a:rPr lang="fr-FR" sz="1200" i="1" dirty="0">
                <a:solidFill>
                  <a:srgbClr val="000000"/>
                </a:solidFill>
                <a:latin typeface="Segoe UI" panose="020B0502040204020203" pitchFamily="34" charset="0"/>
                <a:cs typeface="Segoe UI" panose="020B0502040204020203" pitchFamily="34" charset="0"/>
              </a:rPr>
              <a:t>si</a:t>
            </a:r>
            <a:r>
              <a:rPr lang="fr-FR" sz="1200" b="0" i="1" u="none" strike="noStrike" dirty="0">
                <a:solidFill>
                  <a:srgbClr val="000000"/>
                </a:solidFill>
                <a:effectLst/>
                <a:latin typeface="Segoe UI" panose="020B0502040204020203" pitchFamily="34" charset="0"/>
                <a:cs typeface="Segoe UI" panose="020B0502040204020203" pitchFamily="34" charset="0"/>
              </a:rPr>
              <a:t> je suis restée positive et si j’ai gardé mon moral plus haut que ce soit de l'aide soignant, l'infirmier, infirmière, la personne qui distribue les repas, vous avez un personnel qui donne à fond pour ses patients, merci à </a:t>
            </a:r>
            <a:r>
              <a:rPr lang="fr-FR" sz="1200" i="1" dirty="0">
                <a:solidFill>
                  <a:srgbClr val="000000"/>
                </a:solidFill>
                <a:latin typeface="Segoe UI" panose="020B0502040204020203" pitchFamily="34" charset="0"/>
                <a:cs typeface="Segoe UI" panose="020B0502040204020203" pitchFamily="34" charset="0"/>
              </a:rPr>
              <a:t>vous</a:t>
            </a:r>
            <a:r>
              <a:rPr lang="fr-FR" sz="1200" b="0" i="1" u="none" strike="noStrike" dirty="0">
                <a:solidFill>
                  <a:srgbClr val="000000"/>
                </a:solidFill>
                <a:effectLst/>
                <a:latin typeface="Segoe UI" panose="020B0502040204020203" pitchFamily="34" charset="0"/>
                <a:cs typeface="Segoe UI" panose="020B0502040204020203" pitchFamily="34" charset="0"/>
              </a:rPr>
              <a:t> » </a:t>
            </a:r>
            <a:r>
              <a:rPr lang="fr-FR" sz="800" b="0" i="1" u="none" strike="noStrike" dirty="0">
                <a:solidFill>
                  <a:srgbClr val="000000"/>
                </a:solidFill>
                <a:effectLst/>
                <a:latin typeface="Segoe UI" panose="020B0502040204020203" pitchFamily="34" charset="0"/>
                <a:cs typeface="Segoe UI" panose="020B0502040204020203" pitchFamily="34" charset="0"/>
              </a:rPr>
              <a:t>Unité 61 </a:t>
            </a:r>
            <a:endParaRPr lang="fr-BE" sz="800" i="1" dirty="0">
              <a:latin typeface="Segoe UI" panose="020B0502040204020203" pitchFamily="34" charset="0"/>
              <a:cs typeface="Segoe UI" panose="020B0502040204020203" pitchFamily="34" charset="0"/>
            </a:endParaRPr>
          </a:p>
        </p:txBody>
      </p:sp>
      <p:sp>
        <p:nvSpPr>
          <p:cNvPr id="36" name="ZoneTexte 35">
            <a:extLst>
              <a:ext uri="{FF2B5EF4-FFF2-40B4-BE49-F238E27FC236}">
                <a16:creationId xmlns:a16="http://schemas.microsoft.com/office/drawing/2014/main" id="{851303EF-05F7-9023-AF77-F0198EEC79C8}"/>
              </a:ext>
            </a:extLst>
          </p:cNvPr>
          <p:cNvSpPr txBox="1"/>
          <p:nvPr/>
        </p:nvSpPr>
        <p:spPr>
          <a:xfrm>
            <a:off x="6229076" y="1165155"/>
            <a:ext cx="2994897" cy="1569660"/>
          </a:xfrm>
          <a:prstGeom prst="rect">
            <a:avLst/>
          </a:prstGeom>
          <a:noFill/>
        </p:spPr>
        <p:txBody>
          <a:bodyPr wrap="square">
            <a:spAutoFit/>
          </a:bodyPr>
          <a:lstStyle/>
          <a:p>
            <a:r>
              <a:rPr lang="fr-FR" sz="1200" b="0" i="1" u="none" strike="noStrike" dirty="0">
                <a:solidFill>
                  <a:srgbClr val="000000"/>
                </a:solidFill>
                <a:effectLst/>
                <a:latin typeface="Segoe UI" panose="020B0502040204020203" pitchFamily="34" charset="0"/>
                <a:cs typeface="Segoe UI" panose="020B0502040204020203" pitchFamily="34" charset="0"/>
              </a:rPr>
              <a:t>A l'heure où la critique est facile, moi, je tiens à souligner le professionnalisme du service, l'empathie et la gentillesse de TOUT le personnel. Bravo pour votre soutien et engagement auprès des patients, merci ! 1000x mercis d'avoir adoucit mon séjour avec votre sourire et votre bonne humeur. </a:t>
            </a:r>
            <a:r>
              <a:rPr lang="fr-FR" sz="800" b="0" i="1" u="none" strike="noStrike" dirty="0">
                <a:solidFill>
                  <a:srgbClr val="000000"/>
                </a:solidFill>
                <a:effectLst/>
                <a:latin typeface="Segoe UI" panose="020B0502040204020203" pitchFamily="34" charset="0"/>
                <a:cs typeface="Segoe UI" panose="020B0502040204020203" pitchFamily="34" charset="0"/>
              </a:rPr>
              <a:t>Unité 95 A</a:t>
            </a:r>
            <a:endParaRPr lang="fr-BE" sz="800" i="1" dirty="0">
              <a:latin typeface="Segoe UI" panose="020B0502040204020203" pitchFamily="34" charset="0"/>
              <a:cs typeface="Segoe UI" panose="020B0502040204020203" pitchFamily="34" charset="0"/>
            </a:endParaRPr>
          </a:p>
        </p:txBody>
      </p:sp>
      <p:sp>
        <p:nvSpPr>
          <p:cNvPr id="38" name="ZoneTexte 37">
            <a:extLst>
              <a:ext uri="{FF2B5EF4-FFF2-40B4-BE49-F238E27FC236}">
                <a16:creationId xmlns:a16="http://schemas.microsoft.com/office/drawing/2014/main" id="{25EA5084-5886-F762-D31B-84118330DF4C}"/>
              </a:ext>
            </a:extLst>
          </p:cNvPr>
          <p:cNvSpPr txBox="1"/>
          <p:nvPr/>
        </p:nvSpPr>
        <p:spPr>
          <a:xfrm>
            <a:off x="8753696" y="2747243"/>
            <a:ext cx="3077576" cy="1754326"/>
          </a:xfrm>
          <a:prstGeom prst="rect">
            <a:avLst/>
          </a:prstGeom>
          <a:noFill/>
        </p:spPr>
        <p:txBody>
          <a:bodyPr wrap="square">
            <a:spAutoFit/>
          </a:bodyPr>
          <a:lstStyle/>
          <a:p>
            <a:r>
              <a:rPr lang="fr-FR" sz="1200" b="0" i="1" u="none" strike="noStrike" dirty="0">
                <a:solidFill>
                  <a:srgbClr val="000000"/>
                </a:solidFill>
                <a:effectLst/>
                <a:latin typeface="Segoe UI" panose="020B0502040204020203" pitchFamily="34" charset="0"/>
                <a:cs typeface="Segoe UI" panose="020B0502040204020203" pitchFamily="34" charset="0"/>
              </a:rPr>
              <a:t>Nous tenions à vous remercier sincèrement de l'encadrement, du professionnalisme, du respect et de la gentillesse de toutes les personnes du corps médical que nous avons pu côtoyer pour l accouchement de notre petite. Tout était bien organisé, les médecins, sage-femmes, infirmières ont été super et ont toujours été à l écoute à propos de nos questions.</a:t>
            </a:r>
            <a:r>
              <a:rPr lang="fr-FR" sz="1200" i="1" dirty="0">
                <a:latin typeface="Segoe UI" panose="020B0502040204020203" pitchFamily="34" charset="0"/>
                <a:cs typeface="Segoe UI" panose="020B0502040204020203" pitchFamily="34" charset="0"/>
              </a:rPr>
              <a:t> </a:t>
            </a:r>
            <a:r>
              <a:rPr lang="fr-FR" sz="800" i="1" dirty="0">
                <a:latin typeface="Segoe UI" panose="020B0502040204020203" pitchFamily="34" charset="0"/>
                <a:cs typeface="Segoe UI" panose="020B0502040204020203" pitchFamily="34" charset="0"/>
              </a:rPr>
              <a:t>Unité 11</a:t>
            </a:r>
            <a:endParaRPr lang="fr-BE" sz="800" i="1" dirty="0">
              <a:latin typeface="Segoe UI" panose="020B0502040204020203" pitchFamily="34" charset="0"/>
              <a:cs typeface="Segoe UI" panose="020B0502040204020203" pitchFamily="34" charset="0"/>
            </a:endParaRPr>
          </a:p>
        </p:txBody>
      </p:sp>
      <p:sp>
        <p:nvSpPr>
          <p:cNvPr id="41" name="ZoneTexte 40">
            <a:extLst>
              <a:ext uri="{FF2B5EF4-FFF2-40B4-BE49-F238E27FC236}">
                <a16:creationId xmlns:a16="http://schemas.microsoft.com/office/drawing/2014/main" id="{E1CD2BF2-5578-8CEF-2667-ABDDEE1FC595}"/>
              </a:ext>
            </a:extLst>
          </p:cNvPr>
          <p:cNvSpPr txBox="1"/>
          <p:nvPr/>
        </p:nvSpPr>
        <p:spPr>
          <a:xfrm>
            <a:off x="3791998" y="4775612"/>
            <a:ext cx="2107731" cy="1384995"/>
          </a:xfrm>
          <a:prstGeom prst="rect">
            <a:avLst/>
          </a:prstGeom>
          <a:noFill/>
        </p:spPr>
        <p:txBody>
          <a:bodyPr wrap="square">
            <a:spAutoFit/>
          </a:bodyPr>
          <a:lstStyle/>
          <a:p>
            <a:r>
              <a:rPr lang="fr-FR" sz="1200" b="0" i="1" u="none" strike="noStrike" dirty="0">
                <a:solidFill>
                  <a:srgbClr val="000000"/>
                </a:solidFill>
                <a:effectLst/>
                <a:latin typeface="Segoe UI" panose="020B0502040204020203" pitchFamily="34" charset="0"/>
                <a:cs typeface="Segoe UI" panose="020B0502040204020203" pitchFamily="34" charset="0"/>
              </a:rPr>
              <a:t>« L'équipe d'infirmiers et d'aide soignant a été vraiment magnifique ! Leur sourire, leur bonne humeur ont longuement contribué à mon bon rétablissement, encore merci :) » </a:t>
            </a:r>
            <a:r>
              <a:rPr lang="fr-FR" sz="800" i="1" dirty="0">
                <a:solidFill>
                  <a:srgbClr val="000000"/>
                </a:solidFill>
                <a:latin typeface="Segoe UI" panose="020B0502040204020203" pitchFamily="34" charset="0"/>
                <a:cs typeface="Segoe UI" panose="020B0502040204020203" pitchFamily="34" charset="0"/>
              </a:rPr>
              <a:t>Unité 43</a:t>
            </a:r>
            <a:endParaRPr lang="fr-BE" sz="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685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p:txBody>
          <a:bodyPr/>
          <a:lstStyle/>
          <a:p>
            <a:fld id="{BBF97745-3415-CF49-912C-FE5A312DA2CB}" type="slidenum">
              <a:rPr lang="fr-FR" smtClean="0"/>
              <a:pPr/>
              <a:t>6</a:t>
            </a:fld>
            <a:endParaRPr lang="fr-FR" dirty="0"/>
          </a:p>
        </p:txBody>
      </p:sp>
      <p:sp>
        <p:nvSpPr>
          <p:cNvPr id="21" name="Espace réservé du texte 20"/>
          <p:cNvSpPr>
            <a:spLocks noGrp="1"/>
          </p:cNvSpPr>
          <p:nvPr>
            <p:ph type="body" sz="quarter" idx="11"/>
          </p:nvPr>
        </p:nvSpPr>
        <p:spPr>
          <a:xfrm>
            <a:off x="5676406" y="6505575"/>
            <a:ext cx="4074654" cy="198735"/>
          </a:xfrm>
        </p:spPr>
        <p:txBody>
          <a:bodyPr/>
          <a:lstStyle/>
          <a:p>
            <a:r>
              <a:rPr lang="fr-BE" dirty="0"/>
              <a:t>Coordination qualité et Expérience patient</a:t>
            </a:r>
          </a:p>
        </p:txBody>
      </p:sp>
      <p:sp>
        <p:nvSpPr>
          <p:cNvPr id="4" name="Rectangle 3"/>
          <p:cNvSpPr/>
          <p:nvPr/>
        </p:nvSpPr>
        <p:spPr>
          <a:xfrm>
            <a:off x="698309" y="1334515"/>
            <a:ext cx="11102340" cy="3416320"/>
          </a:xfrm>
          <a:prstGeom prst="rect">
            <a:avLst/>
          </a:prstGeom>
        </p:spPr>
        <p:txBody>
          <a:bodyPr wrap="square">
            <a:spAutoFit/>
          </a:bodyPr>
          <a:lstStyle/>
          <a:p>
            <a:pPr lvl="0" eaLnBrk="0" fontAlgn="base" hangingPunct="0">
              <a:spcBef>
                <a:spcPct val="0"/>
              </a:spcBef>
              <a:spcAft>
                <a:spcPct val="0"/>
              </a:spcAft>
              <a:defRPr/>
            </a:pPr>
            <a:endParaRPr lang="fr-BE" b="1" dirty="0">
              <a:solidFill>
                <a:srgbClr val="005CA9"/>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defRPr/>
            </a:pPr>
            <a:r>
              <a:rPr lang="fr-FR" dirty="0">
                <a:solidFill>
                  <a:srgbClr val="005CA9"/>
                </a:solidFill>
                <a:latin typeface="Segoe UI" panose="020B0502040204020203" pitchFamily="34" charset="0"/>
                <a:cs typeface="Segoe UI" panose="020B0502040204020203" pitchFamily="34" charset="0"/>
              </a:rPr>
              <a:t>Nous tenons à remercier nos patients ainsi que le personnel pour leur coopération.</a:t>
            </a:r>
          </a:p>
          <a:p>
            <a:pPr lvl="0" eaLnBrk="0" fontAlgn="base" hangingPunct="0">
              <a:spcBef>
                <a:spcPct val="0"/>
              </a:spcBef>
              <a:spcAft>
                <a:spcPct val="0"/>
              </a:spcAft>
              <a:defRPr/>
            </a:pPr>
            <a:endParaRPr lang="fr-BE" b="1" dirty="0">
              <a:solidFill>
                <a:srgbClr val="005CA9"/>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defRPr/>
            </a:pPr>
            <a:r>
              <a:rPr lang="fr-FR" dirty="0">
                <a:solidFill>
                  <a:srgbClr val="005CA9"/>
                </a:solidFill>
                <a:latin typeface="Segoe UI" panose="020B0502040204020203" pitchFamily="34" charset="0"/>
                <a:cs typeface="Segoe UI" panose="020B0502040204020203" pitchFamily="34" charset="0"/>
              </a:rPr>
              <a:t>Cependant, nous aimerions augmenter le taux de participation de nos enquêtes de satisfaction afin que nos résultats soient les plus représentatifs possibles.</a:t>
            </a:r>
          </a:p>
          <a:p>
            <a:pPr lvl="0" eaLnBrk="0" fontAlgn="base" hangingPunct="0">
              <a:spcBef>
                <a:spcPct val="0"/>
              </a:spcBef>
              <a:spcAft>
                <a:spcPct val="0"/>
              </a:spcAft>
              <a:defRPr/>
            </a:pPr>
            <a:endParaRPr lang="fr-FR" dirty="0">
              <a:solidFill>
                <a:srgbClr val="005CA9"/>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defRPr/>
            </a:pPr>
            <a:r>
              <a:rPr lang="fr-FR" dirty="0">
                <a:solidFill>
                  <a:srgbClr val="005CA9"/>
                </a:solidFill>
                <a:latin typeface="Segoe UI" panose="020B0502040204020203" pitchFamily="34" charset="0"/>
                <a:cs typeface="Segoe UI" panose="020B0502040204020203" pitchFamily="34" charset="0"/>
              </a:rPr>
              <a:t>N’hésitez donc pas à nous partager votre avis. </a:t>
            </a:r>
            <a:br>
              <a:rPr lang="fr-FR" dirty="0">
                <a:solidFill>
                  <a:srgbClr val="005CA9"/>
                </a:solidFill>
                <a:latin typeface="Segoe UI" panose="020B0502040204020203" pitchFamily="34" charset="0"/>
                <a:cs typeface="Segoe UI" panose="020B0502040204020203" pitchFamily="34" charset="0"/>
              </a:rPr>
            </a:br>
            <a:br>
              <a:rPr lang="fr-FR" dirty="0">
                <a:solidFill>
                  <a:srgbClr val="005CA9"/>
                </a:solidFill>
                <a:latin typeface="Segoe UI" panose="020B0502040204020203" pitchFamily="34" charset="0"/>
                <a:cs typeface="Segoe UI" panose="020B0502040204020203" pitchFamily="34" charset="0"/>
              </a:rPr>
            </a:br>
            <a:r>
              <a:rPr lang="fr-FR" dirty="0">
                <a:solidFill>
                  <a:srgbClr val="005CA9"/>
                </a:solidFill>
                <a:latin typeface="Segoe UI" panose="020B0502040204020203" pitchFamily="34" charset="0"/>
                <a:cs typeface="Segoe UI" panose="020B0502040204020203" pitchFamily="34" charset="0"/>
              </a:rPr>
              <a:t>Vous pouvez y participer pendant chaque séjour par voie électronique, </a:t>
            </a:r>
          </a:p>
          <a:p>
            <a:pPr lvl="0" eaLnBrk="0" fontAlgn="base" hangingPunct="0">
              <a:spcBef>
                <a:spcPct val="0"/>
              </a:spcBef>
              <a:spcAft>
                <a:spcPct val="0"/>
              </a:spcAft>
              <a:defRPr/>
            </a:pPr>
            <a:r>
              <a:rPr lang="fr-FR" dirty="0">
                <a:solidFill>
                  <a:srgbClr val="005CA9"/>
                </a:solidFill>
                <a:latin typeface="Segoe UI" panose="020B0502040204020203" pitchFamily="34" charset="0"/>
                <a:cs typeface="Segoe UI" panose="020B0502040204020203" pitchFamily="34" charset="0"/>
              </a:rPr>
              <a:t>en scannant le code barre ou via le site internet des cliniques </a:t>
            </a:r>
            <a:r>
              <a:rPr lang="fr-FR" dirty="0">
                <a:solidFill>
                  <a:srgbClr val="005CA9"/>
                </a:solidFill>
                <a:latin typeface="Segoe UI" panose="020B0502040204020203" pitchFamily="34" charset="0"/>
                <a:cs typeface="Segoe UI" panose="020B0502040204020203" pitchFamily="34" charset="0"/>
                <a:hlinkClick r:id="rId2"/>
              </a:rPr>
              <a:t>https://www.saintluc.be/fr/enquete-de-satisfaction</a:t>
            </a:r>
            <a:r>
              <a:rPr lang="fr-FR" dirty="0">
                <a:solidFill>
                  <a:srgbClr val="005CA9"/>
                </a:solidFill>
                <a:latin typeface="Segoe UI" panose="020B0502040204020203" pitchFamily="34" charset="0"/>
                <a:cs typeface="Segoe UI" panose="020B0502040204020203" pitchFamily="34" charset="0"/>
              </a:rPr>
              <a:t> . Des formulaires sont également disponibles sur nos urnes ou dans toutes nos unités.</a:t>
            </a:r>
          </a:p>
          <a:p>
            <a:pPr lvl="0" eaLnBrk="0" fontAlgn="base" hangingPunct="0">
              <a:spcBef>
                <a:spcPct val="0"/>
              </a:spcBef>
              <a:spcAft>
                <a:spcPct val="0"/>
              </a:spcAft>
              <a:defRPr/>
            </a:pPr>
            <a:endParaRPr lang="fr-FR" dirty="0">
              <a:solidFill>
                <a:srgbClr val="005CA9"/>
              </a:solidFill>
              <a:latin typeface="Segoe UI" panose="020B0502040204020203" pitchFamily="34" charset="0"/>
              <a:cs typeface="Segoe UI" panose="020B0502040204020203" pitchFamily="34" charset="0"/>
            </a:endParaRPr>
          </a:p>
        </p:txBody>
      </p:sp>
      <p:sp>
        <p:nvSpPr>
          <p:cNvPr id="5" name="ZoneTexte 4"/>
          <p:cNvSpPr txBox="1"/>
          <p:nvPr/>
        </p:nvSpPr>
        <p:spPr>
          <a:xfrm>
            <a:off x="707243" y="508916"/>
            <a:ext cx="4969163" cy="584775"/>
          </a:xfrm>
          <a:prstGeom prst="rect">
            <a:avLst/>
          </a:prstGeom>
          <a:noFill/>
        </p:spPr>
        <p:txBody>
          <a:bodyPr wrap="square" rtlCol="0">
            <a:spAutoFit/>
          </a:bodyPr>
          <a:lstStyle/>
          <a:p>
            <a:r>
              <a:rPr lang="fr-BE" sz="3200" b="1" dirty="0">
                <a:solidFill>
                  <a:schemeClr val="tx2"/>
                </a:solidFill>
                <a:latin typeface="Segoe UI" panose="020B0502040204020203" pitchFamily="34" charset="0"/>
                <a:cs typeface="Segoe UI" panose="020B0502040204020203" pitchFamily="34" charset="0"/>
              </a:rPr>
              <a:t>En conclusion </a:t>
            </a:r>
          </a:p>
        </p:txBody>
      </p:sp>
      <p:pic>
        <p:nvPicPr>
          <p:cNvPr id="1027" name="Imag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966" y="4502309"/>
            <a:ext cx="1850009" cy="170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4294406" y="6090077"/>
            <a:ext cx="2115127" cy="369332"/>
          </a:xfrm>
          <a:prstGeom prst="rect">
            <a:avLst/>
          </a:prstGeom>
          <a:noFill/>
        </p:spPr>
        <p:txBody>
          <a:bodyPr wrap="square" rtlCol="0">
            <a:spAutoFit/>
          </a:bodyPr>
          <a:lstStyle/>
          <a:p>
            <a:pPr algn="ctr"/>
            <a:r>
              <a:rPr lang="fr-BE" sz="900" dirty="0">
                <a:solidFill>
                  <a:schemeClr val="tx2"/>
                </a:solidFill>
              </a:rPr>
              <a:t>Scannez le QR code pour remplir l’enquête en ligne </a:t>
            </a:r>
          </a:p>
        </p:txBody>
      </p:sp>
    </p:spTree>
    <p:extLst>
      <p:ext uri="{BB962C8B-B14F-4D97-AF65-F5344CB8AC3E}">
        <p14:creationId xmlns:p14="http://schemas.microsoft.com/office/powerpoint/2010/main" val="33964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intluc">
  <a:themeElements>
    <a:clrScheme name="saintluc">
      <a:dk1>
        <a:sysClr val="windowText" lastClr="000000"/>
      </a:dk1>
      <a:lt1>
        <a:sysClr val="window" lastClr="FFFFFF"/>
      </a:lt1>
      <a:dk2>
        <a:srgbClr val="0B67B2"/>
      </a:dk2>
      <a:lt2>
        <a:srgbClr val="FFFFFF"/>
      </a:lt2>
      <a:accent1>
        <a:srgbClr val="0B67B2"/>
      </a:accent1>
      <a:accent2>
        <a:srgbClr val="D11B8A"/>
      </a:accent2>
      <a:accent3>
        <a:srgbClr val="F58220"/>
      </a:accent3>
      <a:accent4>
        <a:srgbClr val="FFC000"/>
      </a:accent4>
      <a:accent5>
        <a:srgbClr val="92C741"/>
      </a:accent5>
      <a:accent6>
        <a:srgbClr val="F58220"/>
      </a:accent6>
      <a:hlink>
        <a:srgbClr val="0B67B2"/>
      </a:hlink>
      <a:folHlink>
        <a:srgbClr val="D11B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 Saint-Luc" id="{D061C72A-0598-2B4A-ACDD-6139FC830D87}" vid="{3046B7B3-E189-2242-9286-DFDBEA0BF07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General Template">
    <a:dk1>
      <a:srgbClr val="005CA9"/>
    </a:dk1>
    <a:lt1>
      <a:sysClr val="window" lastClr="FFFFFF"/>
    </a:lt1>
    <a:dk2>
      <a:srgbClr val="7F7F7F"/>
    </a:dk2>
    <a:lt2>
      <a:srgbClr val="FFFFFF"/>
    </a:lt2>
    <a:accent1>
      <a:srgbClr val="F2F2F2"/>
    </a:accent1>
    <a:accent2>
      <a:srgbClr val="C1E3FF"/>
    </a:accent2>
    <a:accent3>
      <a:srgbClr val="47ACFF"/>
    </a:accent3>
    <a:accent4>
      <a:srgbClr val="002A4C"/>
    </a:accent4>
    <a:accent5>
      <a:srgbClr val="5F5F5F"/>
    </a:accent5>
    <a:accent6>
      <a:srgbClr val="EAEAEA"/>
    </a:accent6>
    <a:hlink>
      <a:srgbClr val="DE007D"/>
    </a:hlink>
    <a:folHlink>
      <a:srgbClr val="FF6D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Template-Powerpoint-Saint-Luc (7)</Template>
  <TotalTime>497</TotalTime>
  <Words>784</Words>
  <Application>Microsoft Office PowerPoint</Application>
  <PresentationFormat>Grand écran</PresentationFormat>
  <Paragraphs>50</Paragraphs>
  <Slides>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Arial</vt:lpstr>
      <vt:lpstr>Calibri</vt:lpstr>
      <vt:lpstr>Courier New</vt:lpstr>
      <vt:lpstr>Segoe UI</vt:lpstr>
      <vt:lpstr>Segoe UI Light</vt:lpstr>
      <vt:lpstr>Segoe UI Semibold</vt:lpstr>
      <vt:lpstr>saintluc</vt:lpstr>
      <vt:lpstr>Présentation PowerPoint</vt:lpstr>
      <vt:lpstr>Présentation PowerPoint</vt:lpstr>
      <vt:lpstr>Présentation PowerPoint</vt:lpstr>
      <vt:lpstr>Recommandation En 2024, 93 % des patients hospitalisés recommanderaient l’hôpital à leur famille et leurs amis</vt:lpstr>
      <vt:lpstr>Présentation PowerPoint</vt:lpstr>
      <vt:lpstr>Présentation PowerPoint</vt:lpstr>
    </vt:vector>
  </TitlesOfParts>
  <Company>Cliniques Universitaires Saint-Luc (CUSL)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DEBERG Manon</dc:creator>
  <cp:lastModifiedBy>DEBERG Manon</cp:lastModifiedBy>
  <cp:revision>28</cp:revision>
  <dcterms:created xsi:type="dcterms:W3CDTF">2022-03-21T11:47:22Z</dcterms:created>
  <dcterms:modified xsi:type="dcterms:W3CDTF">2025-01-10T10:01:40Z</dcterms:modified>
</cp:coreProperties>
</file>